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7" r:id="rId18"/>
    <p:sldId id="279" r:id="rId19"/>
    <p:sldId id="281" r:id="rId20"/>
    <p:sldId id="282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75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82984" y="2830226"/>
            <a:ext cx="5722030" cy="422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6.jpg"/><Relationship Id="rId4" Type="http://schemas.openxmlformats.org/officeDocument/2006/relationships/image" Target="../media/image19.png"/><Relationship Id="rId9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4.png"/><Relationship Id="rId7" Type="http://schemas.openxmlformats.org/officeDocument/2006/relationships/image" Target="../media/image4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37.jpg"/><Relationship Id="rId4" Type="http://schemas.openxmlformats.org/officeDocument/2006/relationships/image" Target="../media/image24.png"/><Relationship Id="rId9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9.jpg"/><Relationship Id="rId4" Type="http://schemas.openxmlformats.org/officeDocument/2006/relationships/image" Target="../media/image4.png"/><Relationship Id="rId9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3.jpg"/><Relationship Id="rId4" Type="http://schemas.openxmlformats.org/officeDocument/2006/relationships/image" Target="../media/image24.png"/><Relationship Id="rId9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3874" y="1587891"/>
            <a:ext cx="10539095" cy="5978525"/>
            <a:chOff x="2943874" y="1587891"/>
            <a:chExt cx="10539095" cy="5978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3874" y="2601487"/>
              <a:ext cx="10538494" cy="49643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55072" y="1587893"/>
              <a:ext cx="9174480" cy="1456055"/>
            </a:xfrm>
            <a:custGeom>
              <a:avLst/>
              <a:gdLst/>
              <a:ahLst/>
              <a:cxnLst/>
              <a:rect l="l" t="t" r="r" b="b"/>
              <a:pathLst>
                <a:path w="9174480" h="1456055">
                  <a:moveTo>
                    <a:pt x="131914" y="880414"/>
                  </a:moveTo>
                  <a:lnTo>
                    <a:pt x="121221" y="844613"/>
                  </a:lnTo>
                  <a:lnTo>
                    <a:pt x="88912" y="825042"/>
                  </a:lnTo>
                  <a:lnTo>
                    <a:pt x="50152" y="819010"/>
                  </a:lnTo>
                  <a:lnTo>
                    <a:pt x="20078" y="823798"/>
                  </a:lnTo>
                  <a:lnTo>
                    <a:pt x="0" y="859002"/>
                  </a:lnTo>
                  <a:lnTo>
                    <a:pt x="863" y="868451"/>
                  </a:lnTo>
                  <a:lnTo>
                    <a:pt x="6858" y="919302"/>
                  </a:lnTo>
                  <a:lnTo>
                    <a:pt x="12814" y="970140"/>
                  </a:lnTo>
                  <a:lnTo>
                    <a:pt x="24701" y="1071854"/>
                  </a:lnTo>
                  <a:lnTo>
                    <a:pt x="42011" y="1109052"/>
                  </a:lnTo>
                  <a:lnTo>
                    <a:pt x="74472" y="1112647"/>
                  </a:lnTo>
                  <a:lnTo>
                    <a:pt x="97675" y="1089279"/>
                  </a:lnTo>
                  <a:lnTo>
                    <a:pt x="113245" y="1047877"/>
                  </a:lnTo>
                  <a:lnTo>
                    <a:pt x="122834" y="997356"/>
                  </a:lnTo>
                  <a:lnTo>
                    <a:pt x="128041" y="946645"/>
                  </a:lnTo>
                  <a:lnTo>
                    <a:pt x="130530" y="904697"/>
                  </a:lnTo>
                  <a:lnTo>
                    <a:pt x="131914" y="880414"/>
                  </a:lnTo>
                  <a:close/>
                </a:path>
                <a:path w="9174480" h="1456055">
                  <a:moveTo>
                    <a:pt x="9174074" y="484466"/>
                  </a:moveTo>
                  <a:lnTo>
                    <a:pt x="9145524" y="453364"/>
                  </a:lnTo>
                  <a:lnTo>
                    <a:pt x="9134424" y="452869"/>
                  </a:lnTo>
                  <a:lnTo>
                    <a:pt x="9123464" y="455917"/>
                  </a:lnTo>
                  <a:lnTo>
                    <a:pt x="8561337" y="716038"/>
                  </a:lnTo>
                  <a:lnTo>
                    <a:pt x="8509432" y="740308"/>
                  </a:lnTo>
                  <a:lnTo>
                    <a:pt x="8503221" y="561047"/>
                  </a:lnTo>
                  <a:lnTo>
                    <a:pt x="8494166" y="340842"/>
                  </a:lnTo>
                  <a:lnTo>
                    <a:pt x="8487359" y="184950"/>
                  </a:lnTo>
                  <a:lnTo>
                    <a:pt x="8482470" y="75361"/>
                  </a:lnTo>
                  <a:lnTo>
                    <a:pt x="8459432" y="43497"/>
                  </a:lnTo>
                  <a:lnTo>
                    <a:pt x="8449221" y="41224"/>
                  </a:lnTo>
                  <a:lnTo>
                    <a:pt x="8438998" y="41960"/>
                  </a:lnTo>
                  <a:lnTo>
                    <a:pt x="8429384" y="45542"/>
                  </a:lnTo>
                  <a:lnTo>
                    <a:pt x="8421040" y="51854"/>
                  </a:lnTo>
                  <a:lnTo>
                    <a:pt x="8206956" y="269621"/>
                  </a:lnTo>
                  <a:lnTo>
                    <a:pt x="7989240" y="490816"/>
                  </a:lnTo>
                  <a:lnTo>
                    <a:pt x="7863573" y="618147"/>
                  </a:lnTo>
                  <a:lnTo>
                    <a:pt x="7839723" y="582218"/>
                  </a:lnTo>
                  <a:lnTo>
                    <a:pt x="7812430" y="542137"/>
                  </a:lnTo>
                  <a:lnTo>
                    <a:pt x="7782344" y="498729"/>
                  </a:lnTo>
                  <a:lnTo>
                    <a:pt x="7745412" y="446328"/>
                  </a:lnTo>
                  <a:lnTo>
                    <a:pt x="7716177" y="405295"/>
                  </a:lnTo>
                  <a:lnTo>
                    <a:pt x="7646175" y="308635"/>
                  </a:lnTo>
                  <a:lnTo>
                    <a:pt x="7577264" y="215468"/>
                  </a:lnTo>
                  <a:lnTo>
                    <a:pt x="7533665" y="157746"/>
                  </a:lnTo>
                  <a:lnTo>
                    <a:pt x="7486777" y="96926"/>
                  </a:lnTo>
                  <a:lnTo>
                    <a:pt x="7462520" y="66421"/>
                  </a:lnTo>
                  <a:lnTo>
                    <a:pt x="7426553" y="23964"/>
                  </a:lnTo>
                  <a:lnTo>
                    <a:pt x="7394118" y="927"/>
                  </a:lnTo>
                  <a:lnTo>
                    <a:pt x="7386688" y="0"/>
                  </a:lnTo>
                  <a:lnTo>
                    <a:pt x="7380249" y="495"/>
                  </a:lnTo>
                  <a:lnTo>
                    <a:pt x="7350226" y="30327"/>
                  </a:lnTo>
                  <a:lnTo>
                    <a:pt x="7328776" y="272491"/>
                  </a:lnTo>
                  <a:lnTo>
                    <a:pt x="7310856" y="586193"/>
                  </a:lnTo>
                  <a:lnTo>
                    <a:pt x="7296315" y="870013"/>
                  </a:lnTo>
                  <a:lnTo>
                    <a:pt x="7290321" y="993635"/>
                  </a:lnTo>
                  <a:lnTo>
                    <a:pt x="7291679" y="1005281"/>
                  </a:lnTo>
                  <a:lnTo>
                    <a:pt x="8602840" y="1454429"/>
                  </a:lnTo>
                  <a:lnTo>
                    <a:pt x="8611413" y="1455686"/>
                  </a:lnTo>
                  <a:lnTo>
                    <a:pt x="8623275" y="1453299"/>
                  </a:lnTo>
                  <a:lnTo>
                    <a:pt x="8633663" y="1447114"/>
                  </a:lnTo>
                  <a:lnTo>
                    <a:pt x="8641588" y="1437525"/>
                  </a:lnTo>
                  <a:lnTo>
                    <a:pt x="8663140" y="1399501"/>
                  </a:lnTo>
                  <a:lnTo>
                    <a:pt x="7363269" y="969810"/>
                  </a:lnTo>
                  <a:lnTo>
                    <a:pt x="7366254" y="908253"/>
                  </a:lnTo>
                  <a:lnTo>
                    <a:pt x="7370648" y="819416"/>
                  </a:lnTo>
                  <a:lnTo>
                    <a:pt x="7376160" y="710933"/>
                  </a:lnTo>
                  <a:lnTo>
                    <a:pt x="7379221" y="651700"/>
                  </a:lnTo>
                  <a:lnTo>
                    <a:pt x="7382459" y="590423"/>
                  </a:lnTo>
                  <a:lnTo>
                    <a:pt x="7385825" y="528027"/>
                  </a:lnTo>
                  <a:lnTo>
                    <a:pt x="7389000" y="470331"/>
                  </a:lnTo>
                  <a:lnTo>
                    <a:pt x="7392759" y="403733"/>
                  </a:lnTo>
                  <a:lnTo>
                    <a:pt x="7396277" y="343725"/>
                  </a:lnTo>
                  <a:lnTo>
                    <a:pt x="7399756" y="286435"/>
                  </a:lnTo>
                  <a:lnTo>
                    <a:pt x="7403185" y="232791"/>
                  </a:lnTo>
                  <a:lnTo>
                    <a:pt x="7406500" y="183756"/>
                  </a:lnTo>
                  <a:lnTo>
                    <a:pt x="7409688" y="140284"/>
                  </a:lnTo>
                  <a:lnTo>
                    <a:pt x="7411631" y="117398"/>
                  </a:lnTo>
                  <a:lnTo>
                    <a:pt x="7436117" y="148310"/>
                  </a:lnTo>
                  <a:lnTo>
                    <a:pt x="7463917" y="184213"/>
                  </a:lnTo>
                  <a:lnTo>
                    <a:pt x="7526896" y="267576"/>
                  </a:lnTo>
                  <a:lnTo>
                    <a:pt x="7595565" y="360680"/>
                  </a:lnTo>
                  <a:lnTo>
                    <a:pt x="7630058" y="408190"/>
                  </a:lnTo>
                  <a:lnTo>
                    <a:pt x="7667879" y="460870"/>
                  </a:lnTo>
                  <a:lnTo>
                    <a:pt x="7729893" y="548779"/>
                  </a:lnTo>
                  <a:lnTo>
                    <a:pt x="7759192" y="591235"/>
                  </a:lnTo>
                  <a:lnTo>
                    <a:pt x="7785519" y="630148"/>
                  </a:lnTo>
                  <a:lnTo>
                    <a:pt x="7808265" y="664667"/>
                  </a:lnTo>
                  <a:lnTo>
                    <a:pt x="7826781" y="693953"/>
                  </a:lnTo>
                  <a:lnTo>
                    <a:pt x="7831722" y="700290"/>
                  </a:lnTo>
                  <a:lnTo>
                    <a:pt x="7837894" y="705319"/>
                  </a:lnTo>
                  <a:lnTo>
                    <a:pt x="7845006" y="708863"/>
                  </a:lnTo>
                  <a:lnTo>
                    <a:pt x="7852829" y="710768"/>
                  </a:lnTo>
                  <a:lnTo>
                    <a:pt x="7860881" y="710869"/>
                  </a:lnTo>
                  <a:lnTo>
                    <a:pt x="7868666" y="709218"/>
                  </a:lnTo>
                  <a:lnTo>
                    <a:pt x="7908569" y="674649"/>
                  </a:lnTo>
                  <a:lnTo>
                    <a:pt x="7939608" y="643280"/>
                  </a:lnTo>
                  <a:lnTo>
                    <a:pt x="8038376" y="543166"/>
                  </a:lnTo>
                  <a:lnTo>
                    <a:pt x="8264322" y="313575"/>
                  </a:lnTo>
                  <a:lnTo>
                    <a:pt x="8414499" y="160858"/>
                  </a:lnTo>
                  <a:lnTo>
                    <a:pt x="8422399" y="340842"/>
                  </a:lnTo>
                  <a:lnTo>
                    <a:pt x="8428787" y="492925"/>
                  </a:lnTo>
                  <a:lnTo>
                    <a:pt x="8431187" y="552716"/>
                  </a:lnTo>
                  <a:lnTo>
                    <a:pt x="8433371" y="609638"/>
                  </a:lnTo>
                  <a:lnTo>
                    <a:pt x="8435276" y="662101"/>
                  </a:lnTo>
                  <a:lnTo>
                    <a:pt x="8436826" y="708571"/>
                  </a:lnTo>
                  <a:lnTo>
                    <a:pt x="8437931" y="747483"/>
                  </a:lnTo>
                  <a:lnTo>
                    <a:pt x="8438528" y="777278"/>
                  </a:lnTo>
                  <a:lnTo>
                    <a:pt x="8438515" y="796391"/>
                  </a:lnTo>
                  <a:lnTo>
                    <a:pt x="8439544" y="805865"/>
                  </a:lnTo>
                  <a:lnTo>
                    <a:pt x="8473973" y="833158"/>
                  </a:lnTo>
                  <a:lnTo>
                    <a:pt x="8483244" y="832053"/>
                  </a:lnTo>
                  <a:lnTo>
                    <a:pt x="8492109" y="828471"/>
                  </a:lnTo>
                  <a:lnTo>
                    <a:pt x="8505406" y="821677"/>
                  </a:lnTo>
                  <a:lnTo>
                    <a:pt x="8530615" y="809498"/>
                  </a:lnTo>
                  <a:lnTo>
                    <a:pt x="8608174" y="772947"/>
                  </a:lnTo>
                  <a:lnTo>
                    <a:pt x="8660155" y="748703"/>
                  </a:lnTo>
                  <a:lnTo>
                    <a:pt x="9052395" y="567524"/>
                  </a:lnTo>
                  <a:lnTo>
                    <a:pt x="8593684" y="1376540"/>
                  </a:lnTo>
                  <a:lnTo>
                    <a:pt x="8663140" y="1399501"/>
                  </a:lnTo>
                  <a:lnTo>
                    <a:pt x="9121851" y="590486"/>
                  </a:lnTo>
                  <a:lnTo>
                    <a:pt x="9169641" y="506222"/>
                  </a:lnTo>
                  <a:lnTo>
                    <a:pt x="9173604" y="495566"/>
                  </a:lnTo>
                  <a:lnTo>
                    <a:pt x="9174074" y="4844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00921" y="4790339"/>
            <a:ext cx="8925560" cy="4204997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184275" marR="3695700" indent="-1172210">
              <a:lnSpc>
                <a:spcPts val="7409"/>
              </a:lnSpc>
              <a:spcBef>
                <a:spcPts val="1590"/>
              </a:spcBef>
            </a:pPr>
            <a:r>
              <a:rPr sz="74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applied</a:t>
            </a:r>
            <a:r>
              <a:rPr sz="74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7400" spc="-1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science</a:t>
            </a:r>
            <a:endParaRPr sz="7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US" sz="7500" smtClean="0">
                <a:solidFill>
                  <a:schemeClr val="bg1"/>
                </a:solidFill>
                <a:latin typeface="Microsoft Sans Serif"/>
                <a:cs typeface="Microsoft Sans Serif"/>
              </a:rPr>
              <a:t>SINDHU SRI .M</a:t>
            </a:r>
            <a:endParaRPr sz="7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090795" marR="5080" indent="-946785">
              <a:lnSpc>
                <a:spcPts val="7350"/>
              </a:lnSpc>
              <a:spcBef>
                <a:spcPts val="5"/>
              </a:spcBef>
            </a:pPr>
            <a:r>
              <a:rPr sz="7400" spc="-40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VVCET</a:t>
            </a:r>
            <a:endParaRPr sz="7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6" y="1454428"/>
                </a:moveTo>
                <a:lnTo>
                  <a:pt x="21043" y="1027510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6" y="1454428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48325" y="1297806"/>
            <a:ext cx="8286749" cy="74961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476" y="1297806"/>
            <a:ext cx="9067799" cy="6267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2060501"/>
            <a:ext cx="17636490" cy="6781800"/>
            <a:chOff x="0" y="2060501"/>
            <a:chExt cx="17636490" cy="67818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189" y="2260112"/>
              <a:ext cx="8077199" cy="6581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60501"/>
              <a:ext cx="9449701" cy="6162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5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981" y="1957354"/>
            <a:ext cx="3171825" cy="2928620"/>
          </a:xfrm>
          <a:custGeom>
            <a:avLst/>
            <a:gdLst/>
            <a:ahLst/>
            <a:cxnLst/>
            <a:rect l="l" t="t" r="r" b="b"/>
            <a:pathLst>
              <a:path w="3171825" h="2928620">
                <a:moveTo>
                  <a:pt x="2638073" y="2138965"/>
                </a:moveTo>
                <a:lnTo>
                  <a:pt x="2613822" y="2140255"/>
                </a:lnTo>
                <a:lnTo>
                  <a:pt x="2589127" y="2142427"/>
                </a:lnTo>
                <a:lnTo>
                  <a:pt x="2565878" y="2142160"/>
                </a:lnTo>
                <a:lnTo>
                  <a:pt x="2503429" y="2111461"/>
                </a:lnTo>
                <a:lnTo>
                  <a:pt x="2460938" y="2086727"/>
                </a:lnTo>
                <a:lnTo>
                  <a:pt x="2418495" y="2061928"/>
                </a:lnTo>
                <a:lnTo>
                  <a:pt x="2376101" y="2037060"/>
                </a:lnTo>
                <a:lnTo>
                  <a:pt x="2333756" y="2012120"/>
                </a:lnTo>
                <a:lnTo>
                  <a:pt x="2291462" y="1987103"/>
                </a:lnTo>
                <a:lnTo>
                  <a:pt x="2249219" y="1962003"/>
                </a:lnTo>
                <a:lnTo>
                  <a:pt x="2207030" y="1936818"/>
                </a:lnTo>
                <a:lnTo>
                  <a:pt x="2164893" y="1911542"/>
                </a:lnTo>
                <a:lnTo>
                  <a:pt x="2122812" y="1886171"/>
                </a:lnTo>
                <a:lnTo>
                  <a:pt x="2080786" y="1860700"/>
                </a:lnTo>
                <a:lnTo>
                  <a:pt x="2038818" y="1835125"/>
                </a:lnTo>
                <a:lnTo>
                  <a:pt x="1996907" y="1809442"/>
                </a:lnTo>
                <a:lnTo>
                  <a:pt x="1955054" y="1783646"/>
                </a:lnTo>
                <a:lnTo>
                  <a:pt x="1911853" y="1756879"/>
                </a:lnTo>
                <a:lnTo>
                  <a:pt x="1868668" y="1730092"/>
                </a:lnTo>
                <a:lnTo>
                  <a:pt x="1825500" y="1703284"/>
                </a:lnTo>
                <a:lnTo>
                  <a:pt x="1739211" y="1649608"/>
                </a:lnTo>
                <a:lnTo>
                  <a:pt x="1652983" y="1595853"/>
                </a:lnTo>
                <a:lnTo>
                  <a:pt x="1566814" y="1542019"/>
                </a:lnTo>
                <a:lnTo>
                  <a:pt x="1480699" y="1488108"/>
                </a:lnTo>
                <a:lnTo>
                  <a:pt x="1394638" y="1434121"/>
                </a:lnTo>
                <a:lnTo>
                  <a:pt x="1308625" y="1380060"/>
                </a:lnTo>
                <a:lnTo>
                  <a:pt x="1222659" y="1325926"/>
                </a:lnTo>
                <a:lnTo>
                  <a:pt x="1136737" y="1271720"/>
                </a:lnTo>
                <a:lnTo>
                  <a:pt x="1050855" y="1217443"/>
                </a:lnTo>
                <a:lnTo>
                  <a:pt x="965011" y="1163097"/>
                </a:lnTo>
                <a:lnTo>
                  <a:pt x="879202" y="1108683"/>
                </a:lnTo>
                <a:lnTo>
                  <a:pt x="846013" y="1073096"/>
                </a:lnTo>
                <a:lnTo>
                  <a:pt x="831924" y="1051411"/>
                </a:lnTo>
                <a:lnTo>
                  <a:pt x="817366" y="1030362"/>
                </a:lnTo>
                <a:lnTo>
                  <a:pt x="930622" y="893252"/>
                </a:lnTo>
                <a:lnTo>
                  <a:pt x="1047055" y="789192"/>
                </a:lnTo>
                <a:lnTo>
                  <a:pt x="1085461" y="754170"/>
                </a:lnTo>
                <a:lnTo>
                  <a:pt x="1131206" y="716174"/>
                </a:lnTo>
                <a:lnTo>
                  <a:pt x="1170527" y="693018"/>
                </a:lnTo>
                <a:lnTo>
                  <a:pt x="1206211" y="684852"/>
                </a:lnTo>
                <a:lnTo>
                  <a:pt x="1224459" y="688505"/>
                </a:lnTo>
                <a:lnTo>
                  <a:pt x="933709" y="1040496"/>
                </a:lnTo>
                <a:lnTo>
                  <a:pt x="1329115" y="1283209"/>
                </a:lnTo>
                <a:lnTo>
                  <a:pt x="1939475" y="1658081"/>
                </a:lnTo>
                <a:lnTo>
                  <a:pt x="2156778" y="1791399"/>
                </a:lnTo>
                <a:lnTo>
                  <a:pt x="2243676" y="1844668"/>
                </a:lnTo>
                <a:lnTo>
                  <a:pt x="2314789" y="1758576"/>
                </a:lnTo>
                <a:lnTo>
                  <a:pt x="2386534" y="1831253"/>
                </a:lnTo>
                <a:lnTo>
                  <a:pt x="2528655" y="1975330"/>
                </a:lnTo>
                <a:lnTo>
                  <a:pt x="2549879" y="1995008"/>
                </a:lnTo>
                <a:lnTo>
                  <a:pt x="2571755" y="2014034"/>
                </a:lnTo>
                <a:lnTo>
                  <a:pt x="2592637" y="2033714"/>
                </a:lnTo>
                <a:lnTo>
                  <a:pt x="2610877" y="2055355"/>
                </a:lnTo>
                <a:lnTo>
                  <a:pt x="2620832" y="2073983"/>
                </a:lnTo>
                <a:lnTo>
                  <a:pt x="2627379" y="2095018"/>
                </a:lnTo>
                <a:lnTo>
                  <a:pt x="2632475" y="2117124"/>
                </a:lnTo>
                <a:lnTo>
                  <a:pt x="2638073" y="2138965"/>
                </a:lnTo>
                <a:close/>
              </a:path>
              <a:path w="3171825" h="2928620">
                <a:moveTo>
                  <a:pt x="2314789" y="1758576"/>
                </a:moveTo>
                <a:lnTo>
                  <a:pt x="2243676" y="1844668"/>
                </a:lnTo>
                <a:lnTo>
                  <a:pt x="2249902" y="1833465"/>
                </a:lnTo>
                <a:lnTo>
                  <a:pt x="1214869" y="772674"/>
                </a:lnTo>
                <a:lnTo>
                  <a:pt x="933709" y="1040496"/>
                </a:lnTo>
                <a:lnTo>
                  <a:pt x="1224459" y="688505"/>
                </a:lnTo>
                <a:lnTo>
                  <a:pt x="1241044" y="691825"/>
                </a:lnTo>
                <a:lnTo>
                  <a:pt x="1277813" y="714085"/>
                </a:lnTo>
                <a:lnTo>
                  <a:pt x="1319304" y="751782"/>
                </a:lnTo>
                <a:lnTo>
                  <a:pt x="1532893" y="967422"/>
                </a:lnTo>
                <a:lnTo>
                  <a:pt x="1782007" y="1219200"/>
                </a:lnTo>
                <a:lnTo>
                  <a:pt x="2066584" y="1507147"/>
                </a:lnTo>
                <a:lnTo>
                  <a:pt x="2314789" y="1758576"/>
                </a:lnTo>
                <a:close/>
              </a:path>
              <a:path w="3171825" h="2928620">
                <a:moveTo>
                  <a:pt x="2149476" y="2896231"/>
                </a:moveTo>
                <a:lnTo>
                  <a:pt x="2119696" y="2920877"/>
                </a:lnTo>
                <a:lnTo>
                  <a:pt x="2064071" y="2928130"/>
                </a:lnTo>
                <a:lnTo>
                  <a:pt x="2024328" y="2928249"/>
                </a:lnTo>
                <a:lnTo>
                  <a:pt x="1984632" y="2926250"/>
                </a:lnTo>
                <a:lnTo>
                  <a:pt x="1945168" y="2922116"/>
                </a:lnTo>
                <a:lnTo>
                  <a:pt x="1895095" y="2915705"/>
                </a:lnTo>
                <a:lnTo>
                  <a:pt x="1845070" y="2909071"/>
                </a:lnTo>
                <a:lnTo>
                  <a:pt x="1795091" y="2902217"/>
                </a:lnTo>
                <a:lnTo>
                  <a:pt x="1745158" y="2895143"/>
                </a:lnTo>
                <a:lnTo>
                  <a:pt x="1695270" y="2887853"/>
                </a:lnTo>
                <a:lnTo>
                  <a:pt x="1645428" y="2880347"/>
                </a:lnTo>
                <a:lnTo>
                  <a:pt x="1595630" y="2872629"/>
                </a:lnTo>
                <a:lnTo>
                  <a:pt x="1545877" y="2864700"/>
                </a:lnTo>
                <a:lnTo>
                  <a:pt x="1496167" y="2856561"/>
                </a:lnTo>
                <a:lnTo>
                  <a:pt x="1446501" y="2848216"/>
                </a:lnTo>
                <a:lnTo>
                  <a:pt x="1396878" y="2839666"/>
                </a:lnTo>
                <a:lnTo>
                  <a:pt x="1347296" y="2830913"/>
                </a:lnTo>
                <a:lnTo>
                  <a:pt x="1297757" y="2821959"/>
                </a:lnTo>
                <a:lnTo>
                  <a:pt x="1248260" y="2812807"/>
                </a:lnTo>
                <a:lnTo>
                  <a:pt x="1198803" y="2803457"/>
                </a:lnTo>
                <a:lnTo>
                  <a:pt x="1149386" y="2793912"/>
                </a:lnTo>
                <a:lnTo>
                  <a:pt x="1100010" y="2784175"/>
                </a:lnTo>
                <a:lnTo>
                  <a:pt x="1050674" y="2774246"/>
                </a:lnTo>
                <a:lnTo>
                  <a:pt x="1001376" y="2764129"/>
                </a:lnTo>
                <a:lnTo>
                  <a:pt x="952117" y="2753825"/>
                </a:lnTo>
                <a:lnTo>
                  <a:pt x="902897" y="2743336"/>
                </a:lnTo>
                <a:lnTo>
                  <a:pt x="853714" y="2732664"/>
                </a:lnTo>
                <a:lnTo>
                  <a:pt x="804568" y="2721811"/>
                </a:lnTo>
                <a:lnTo>
                  <a:pt x="755460" y="2710779"/>
                </a:lnTo>
                <a:lnTo>
                  <a:pt x="706387" y="2699570"/>
                </a:lnTo>
                <a:lnTo>
                  <a:pt x="657351" y="2688186"/>
                </a:lnTo>
                <a:lnTo>
                  <a:pt x="608350" y="2676630"/>
                </a:lnTo>
                <a:lnTo>
                  <a:pt x="559384" y="2664902"/>
                </a:lnTo>
                <a:lnTo>
                  <a:pt x="510232" y="2652952"/>
                </a:lnTo>
                <a:lnTo>
                  <a:pt x="461555" y="2640943"/>
                </a:lnTo>
                <a:lnTo>
                  <a:pt x="412691" y="2628715"/>
                </a:lnTo>
                <a:lnTo>
                  <a:pt x="363860" y="2616324"/>
                </a:lnTo>
                <a:lnTo>
                  <a:pt x="315062" y="2603772"/>
                </a:lnTo>
                <a:lnTo>
                  <a:pt x="266296" y="2591061"/>
                </a:lnTo>
                <a:lnTo>
                  <a:pt x="217562" y="2578193"/>
                </a:lnTo>
                <a:lnTo>
                  <a:pt x="168859" y="2565171"/>
                </a:lnTo>
                <a:lnTo>
                  <a:pt x="120187" y="2551995"/>
                </a:lnTo>
                <a:lnTo>
                  <a:pt x="71546" y="2538669"/>
                </a:lnTo>
                <a:lnTo>
                  <a:pt x="12143" y="2508066"/>
                </a:lnTo>
                <a:lnTo>
                  <a:pt x="0" y="2482125"/>
                </a:lnTo>
                <a:lnTo>
                  <a:pt x="5767" y="2446799"/>
                </a:lnTo>
                <a:lnTo>
                  <a:pt x="24103" y="2402126"/>
                </a:lnTo>
                <a:lnTo>
                  <a:pt x="42865" y="2357592"/>
                </a:lnTo>
                <a:lnTo>
                  <a:pt x="81567" y="2268915"/>
                </a:lnTo>
                <a:lnTo>
                  <a:pt x="121684" y="2180725"/>
                </a:lnTo>
                <a:lnTo>
                  <a:pt x="163024" y="2092978"/>
                </a:lnTo>
                <a:lnTo>
                  <a:pt x="191289" y="2052861"/>
                </a:lnTo>
                <a:lnTo>
                  <a:pt x="226633" y="2034201"/>
                </a:lnTo>
                <a:lnTo>
                  <a:pt x="268837" y="2034034"/>
                </a:lnTo>
                <a:lnTo>
                  <a:pt x="317681" y="2049397"/>
                </a:lnTo>
                <a:lnTo>
                  <a:pt x="326621" y="2053233"/>
                </a:lnTo>
                <a:lnTo>
                  <a:pt x="242538" y="2155026"/>
                </a:lnTo>
                <a:lnTo>
                  <a:pt x="123314" y="2459139"/>
                </a:lnTo>
                <a:lnTo>
                  <a:pt x="1700743" y="2799525"/>
                </a:lnTo>
                <a:lnTo>
                  <a:pt x="1799029" y="2680538"/>
                </a:lnTo>
                <a:lnTo>
                  <a:pt x="2140533" y="2825588"/>
                </a:lnTo>
                <a:lnTo>
                  <a:pt x="2146704" y="2838811"/>
                </a:lnTo>
                <a:lnTo>
                  <a:pt x="2154154" y="2853715"/>
                </a:lnTo>
                <a:lnTo>
                  <a:pt x="2159351" y="2868461"/>
                </a:lnTo>
                <a:lnTo>
                  <a:pt x="2158763" y="2881208"/>
                </a:lnTo>
                <a:lnTo>
                  <a:pt x="2149476" y="2896231"/>
                </a:lnTo>
                <a:close/>
              </a:path>
              <a:path w="3171825" h="2928620">
                <a:moveTo>
                  <a:pt x="1799029" y="2680538"/>
                </a:moveTo>
                <a:lnTo>
                  <a:pt x="1700743" y="2799525"/>
                </a:lnTo>
                <a:lnTo>
                  <a:pt x="1711960" y="2767623"/>
                </a:lnTo>
                <a:lnTo>
                  <a:pt x="747658" y="2365516"/>
                </a:lnTo>
                <a:lnTo>
                  <a:pt x="242538" y="2155026"/>
                </a:lnTo>
                <a:lnTo>
                  <a:pt x="326621" y="2053233"/>
                </a:lnTo>
                <a:lnTo>
                  <a:pt x="549723" y="2148854"/>
                </a:lnTo>
                <a:lnTo>
                  <a:pt x="828524" y="2267938"/>
                </a:lnTo>
                <a:lnTo>
                  <a:pt x="1799029" y="2680538"/>
                </a:lnTo>
                <a:close/>
              </a:path>
              <a:path w="3171825" h="2928620">
                <a:moveTo>
                  <a:pt x="3142299" y="1933107"/>
                </a:moveTo>
                <a:lnTo>
                  <a:pt x="3126982" y="1926112"/>
                </a:lnTo>
                <a:lnTo>
                  <a:pt x="3111073" y="1919422"/>
                </a:lnTo>
                <a:lnTo>
                  <a:pt x="3097176" y="1911670"/>
                </a:lnTo>
                <a:lnTo>
                  <a:pt x="3067212" y="1860603"/>
                </a:lnTo>
                <a:lnTo>
                  <a:pt x="3047589" y="1819170"/>
                </a:lnTo>
                <a:lnTo>
                  <a:pt x="3028572" y="1777425"/>
                </a:lnTo>
                <a:lnTo>
                  <a:pt x="3009708" y="1735602"/>
                </a:lnTo>
                <a:lnTo>
                  <a:pt x="2990539" y="1693935"/>
                </a:lnTo>
                <a:lnTo>
                  <a:pt x="2314969" y="258066"/>
                </a:lnTo>
                <a:lnTo>
                  <a:pt x="2289103" y="201214"/>
                </a:lnTo>
                <a:lnTo>
                  <a:pt x="2272074" y="156002"/>
                </a:lnTo>
                <a:lnTo>
                  <a:pt x="2265030" y="120571"/>
                </a:lnTo>
                <a:lnTo>
                  <a:pt x="2269118" y="93057"/>
                </a:lnTo>
                <a:lnTo>
                  <a:pt x="2315279" y="54339"/>
                </a:lnTo>
                <a:lnTo>
                  <a:pt x="2359648" y="39411"/>
                </a:lnTo>
                <a:lnTo>
                  <a:pt x="2419739" y="24954"/>
                </a:lnTo>
                <a:lnTo>
                  <a:pt x="2439642" y="21382"/>
                </a:lnTo>
                <a:lnTo>
                  <a:pt x="2353421" y="125763"/>
                </a:lnTo>
                <a:lnTo>
                  <a:pt x="2968889" y="1400592"/>
                </a:lnTo>
                <a:lnTo>
                  <a:pt x="2988665" y="1399371"/>
                </a:lnTo>
                <a:lnTo>
                  <a:pt x="3066714" y="1304883"/>
                </a:lnTo>
                <a:lnTo>
                  <a:pt x="3146640" y="1749017"/>
                </a:lnTo>
                <a:lnTo>
                  <a:pt x="3153268" y="1779209"/>
                </a:lnTo>
                <a:lnTo>
                  <a:pt x="3160998" y="1809234"/>
                </a:lnTo>
                <a:lnTo>
                  <a:pt x="3167731" y="1839229"/>
                </a:lnTo>
                <a:lnTo>
                  <a:pt x="3171366" y="1869333"/>
                </a:lnTo>
                <a:lnTo>
                  <a:pt x="3168681" y="1885088"/>
                </a:lnTo>
                <a:lnTo>
                  <a:pt x="3161045" y="1901067"/>
                </a:lnTo>
                <a:lnTo>
                  <a:pt x="3151302" y="1917122"/>
                </a:lnTo>
                <a:lnTo>
                  <a:pt x="3142299" y="1933107"/>
                </a:lnTo>
                <a:close/>
              </a:path>
              <a:path w="3171825" h="2928620">
                <a:moveTo>
                  <a:pt x="3066714" y="1304883"/>
                </a:moveTo>
                <a:lnTo>
                  <a:pt x="2988665" y="1399371"/>
                </a:lnTo>
                <a:lnTo>
                  <a:pt x="2757616" y="129689"/>
                </a:lnTo>
                <a:lnTo>
                  <a:pt x="2749653" y="112394"/>
                </a:lnTo>
                <a:lnTo>
                  <a:pt x="2734390" y="95142"/>
                </a:lnTo>
                <a:lnTo>
                  <a:pt x="2716490" y="82182"/>
                </a:lnTo>
                <a:lnTo>
                  <a:pt x="2700616" y="77763"/>
                </a:lnTo>
                <a:lnTo>
                  <a:pt x="2651535" y="83057"/>
                </a:lnTo>
                <a:lnTo>
                  <a:pt x="2602474" y="89173"/>
                </a:lnTo>
                <a:lnTo>
                  <a:pt x="2553317" y="95930"/>
                </a:lnTo>
                <a:lnTo>
                  <a:pt x="2353421" y="125763"/>
                </a:lnTo>
                <a:lnTo>
                  <a:pt x="2439642" y="21382"/>
                </a:lnTo>
                <a:lnTo>
                  <a:pt x="2522653" y="9871"/>
                </a:lnTo>
                <a:lnTo>
                  <a:pt x="2575012" y="6384"/>
                </a:lnTo>
                <a:lnTo>
                  <a:pt x="2627720" y="4488"/>
                </a:lnTo>
                <a:lnTo>
                  <a:pt x="2733423" y="2130"/>
                </a:lnTo>
                <a:lnTo>
                  <a:pt x="2786039" y="0"/>
                </a:lnTo>
                <a:lnTo>
                  <a:pt x="2826115" y="18761"/>
                </a:lnTo>
                <a:lnTo>
                  <a:pt x="2830099" y="30567"/>
                </a:lnTo>
                <a:lnTo>
                  <a:pt x="2836391" y="48705"/>
                </a:lnTo>
                <a:lnTo>
                  <a:pt x="2842146" y="67080"/>
                </a:lnTo>
                <a:lnTo>
                  <a:pt x="2846592" y="85736"/>
                </a:lnTo>
                <a:lnTo>
                  <a:pt x="3066714" y="1304883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6730" cy="10287000"/>
            <a:chOff x="0" y="0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2376636" y="5864016"/>
              <a:ext cx="3152140" cy="2950210"/>
            </a:xfrm>
            <a:custGeom>
              <a:avLst/>
              <a:gdLst/>
              <a:ahLst/>
              <a:cxnLst/>
              <a:rect l="l" t="t" r="r" b="b"/>
              <a:pathLst>
                <a:path w="3152140" h="2950209">
                  <a:moveTo>
                    <a:pt x="525049" y="807165"/>
                  </a:moveTo>
                  <a:lnTo>
                    <a:pt x="549251" y="805155"/>
                  </a:lnTo>
                  <a:lnTo>
                    <a:pt x="573870" y="802251"/>
                  </a:lnTo>
                  <a:lnTo>
                    <a:pt x="597117" y="801826"/>
                  </a:lnTo>
                  <a:lnTo>
                    <a:pt x="660451" y="830657"/>
                  </a:lnTo>
                  <a:lnTo>
                    <a:pt x="703657" y="854119"/>
                  </a:lnTo>
                  <a:lnTo>
                    <a:pt x="746818" y="877646"/>
                  </a:lnTo>
                  <a:lnTo>
                    <a:pt x="789932" y="901243"/>
                  </a:lnTo>
                  <a:lnTo>
                    <a:pt x="832999" y="924915"/>
                  </a:lnTo>
                  <a:lnTo>
                    <a:pt x="876018" y="948665"/>
                  </a:lnTo>
                  <a:lnTo>
                    <a:pt x="918987" y="972499"/>
                  </a:lnTo>
                  <a:lnTo>
                    <a:pt x="961906" y="996420"/>
                  </a:lnTo>
                  <a:lnTo>
                    <a:pt x="1004774" y="1020434"/>
                  </a:lnTo>
                  <a:lnTo>
                    <a:pt x="1047591" y="1044544"/>
                  </a:lnTo>
                  <a:lnTo>
                    <a:pt x="1090354" y="1068755"/>
                  </a:lnTo>
                  <a:lnTo>
                    <a:pt x="1133064" y="1093072"/>
                  </a:lnTo>
                  <a:lnTo>
                    <a:pt x="1175720" y="1117499"/>
                  </a:lnTo>
                  <a:lnTo>
                    <a:pt x="1218320" y="1142041"/>
                  </a:lnTo>
                  <a:lnTo>
                    <a:pt x="1262297" y="1167513"/>
                  </a:lnTo>
                  <a:lnTo>
                    <a:pt x="1306258" y="1193005"/>
                  </a:lnTo>
                  <a:lnTo>
                    <a:pt x="1350204" y="1218519"/>
                  </a:lnTo>
                  <a:lnTo>
                    <a:pt x="1438049" y="1269608"/>
                  </a:lnTo>
                  <a:lnTo>
                    <a:pt x="1525835" y="1320779"/>
                  </a:lnTo>
                  <a:lnTo>
                    <a:pt x="1613565" y="1372030"/>
                  </a:lnTo>
                  <a:lnTo>
                    <a:pt x="1701243" y="1423359"/>
                  </a:lnTo>
                  <a:lnTo>
                    <a:pt x="1788870" y="1474766"/>
                  </a:lnTo>
                  <a:lnTo>
                    <a:pt x="1876450" y="1526249"/>
                  </a:lnTo>
                  <a:lnTo>
                    <a:pt x="1963986" y="1577806"/>
                  </a:lnTo>
                  <a:lnTo>
                    <a:pt x="2051481" y="1629436"/>
                  </a:lnTo>
                  <a:lnTo>
                    <a:pt x="2138937" y="1681138"/>
                  </a:lnTo>
                  <a:lnTo>
                    <a:pt x="2226357" y="1732911"/>
                  </a:lnTo>
                  <a:lnTo>
                    <a:pt x="2313744" y="1784752"/>
                  </a:lnTo>
                  <a:lnTo>
                    <a:pt x="2347975" y="1819338"/>
                  </a:lnTo>
                  <a:lnTo>
                    <a:pt x="2362703" y="1840594"/>
                  </a:lnTo>
                  <a:lnTo>
                    <a:pt x="2377879" y="1861202"/>
                  </a:lnTo>
                  <a:lnTo>
                    <a:pt x="2268746" y="2001615"/>
                  </a:lnTo>
                  <a:lnTo>
                    <a:pt x="2155455" y="2109088"/>
                  </a:lnTo>
                  <a:lnTo>
                    <a:pt x="2118105" y="2145235"/>
                  </a:lnTo>
                  <a:lnTo>
                    <a:pt x="2073509" y="2184573"/>
                  </a:lnTo>
                  <a:lnTo>
                    <a:pt x="2034893" y="2208886"/>
                  </a:lnTo>
                  <a:lnTo>
                    <a:pt x="1999467" y="2218109"/>
                  </a:lnTo>
                  <a:lnTo>
                    <a:pt x="1981119" y="2214999"/>
                  </a:lnTo>
                  <a:lnTo>
                    <a:pt x="2261287" y="1854528"/>
                  </a:lnTo>
                  <a:lnTo>
                    <a:pt x="1858846" y="1623666"/>
                  </a:lnTo>
                  <a:lnTo>
                    <a:pt x="1237621" y="1267088"/>
                  </a:lnTo>
                  <a:lnTo>
                    <a:pt x="1016455" y="1140283"/>
                  </a:lnTo>
                  <a:lnTo>
                    <a:pt x="928013" y="1089618"/>
                  </a:lnTo>
                  <a:lnTo>
                    <a:pt x="859488" y="1177784"/>
                  </a:lnTo>
                  <a:lnTo>
                    <a:pt x="785616" y="1107270"/>
                  </a:lnTo>
                  <a:lnTo>
                    <a:pt x="639279" y="967478"/>
                  </a:lnTo>
                  <a:lnTo>
                    <a:pt x="617480" y="948439"/>
                  </a:lnTo>
                  <a:lnTo>
                    <a:pt x="595048" y="930071"/>
                  </a:lnTo>
                  <a:lnTo>
                    <a:pt x="573591" y="911020"/>
                  </a:lnTo>
                  <a:lnTo>
                    <a:pt x="554716" y="889930"/>
                  </a:lnTo>
                  <a:lnTo>
                    <a:pt x="544212" y="871606"/>
                  </a:lnTo>
                  <a:lnTo>
                    <a:pt x="537043" y="850774"/>
                  </a:lnTo>
                  <a:lnTo>
                    <a:pt x="531293" y="828829"/>
                  </a:lnTo>
                  <a:lnTo>
                    <a:pt x="525049" y="807165"/>
                  </a:lnTo>
                  <a:close/>
                </a:path>
                <a:path w="3152140" h="2950209">
                  <a:moveTo>
                    <a:pt x="859488" y="1177784"/>
                  </a:moveTo>
                  <a:lnTo>
                    <a:pt x="928013" y="1089618"/>
                  </a:lnTo>
                  <a:lnTo>
                    <a:pt x="922122" y="1101001"/>
                  </a:lnTo>
                  <a:lnTo>
                    <a:pt x="1988205" y="2130583"/>
                  </a:lnTo>
                  <a:lnTo>
                    <a:pt x="2261287" y="1854528"/>
                  </a:lnTo>
                  <a:lnTo>
                    <a:pt x="1981119" y="2214999"/>
                  </a:lnTo>
                  <a:lnTo>
                    <a:pt x="1964442" y="2212173"/>
                  </a:lnTo>
                  <a:lnTo>
                    <a:pt x="1927029" y="2191015"/>
                  </a:lnTo>
                  <a:lnTo>
                    <a:pt x="1884437" y="2154567"/>
                  </a:lnTo>
                  <a:lnTo>
                    <a:pt x="1664537" y="1945366"/>
                  </a:lnTo>
                  <a:lnTo>
                    <a:pt x="1408055" y="1701098"/>
                  </a:lnTo>
                  <a:lnTo>
                    <a:pt x="1115052" y="1421730"/>
                  </a:lnTo>
                  <a:lnTo>
                    <a:pt x="859488" y="1177784"/>
                  </a:lnTo>
                  <a:close/>
                </a:path>
                <a:path w="3152140" h="2950209">
                  <a:moveTo>
                    <a:pt x="990939" y="35721"/>
                  </a:moveTo>
                  <a:lnTo>
                    <a:pt x="1019974" y="10201"/>
                  </a:lnTo>
                  <a:lnTo>
                    <a:pt x="1075359" y="1299"/>
                  </a:lnTo>
                  <a:lnTo>
                    <a:pt x="1115081" y="0"/>
                  </a:lnTo>
                  <a:lnTo>
                    <a:pt x="1154818" y="819"/>
                  </a:lnTo>
                  <a:lnTo>
                    <a:pt x="1194388" y="3779"/>
                  </a:lnTo>
                  <a:lnTo>
                    <a:pt x="1244629" y="8700"/>
                  </a:lnTo>
                  <a:lnTo>
                    <a:pt x="1294830" y="13845"/>
                  </a:lnTo>
                  <a:lnTo>
                    <a:pt x="1344990" y="19212"/>
                  </a:lnTo>
                  <a:lnTo>
                    <a:pt x="1395111" y="24800"/>
                  </a:lnTo>
                  <a:lnTo>
                    <a:pt x="1445193" y="30605"/>
                  </a:lnTo>
                  <a:lnTo>
                    <a:pt x="1495236" y="36627"/>
                  </a:lnTo>
                  <a:lnTo>
                    <a:pt x="1545241" y="42863"/>
                  </a:lnTo>
                  <a:lnTo>
                    <a:pt x="1595208" y="49311"/>
                  </a:lnTo>
                  <a:lnTo>
                    <a:pt x="1645138" y="55969"/>
                  </a:lnTo>
                  <a:lnTo>
                    <a:pt x="1695030" y="62835"/>
                  </a:lnTo>
                  <a:lnTo>
                    <a:pt x="1744885" y="69908"/>
                  </a:lnTo>
                  <a:lnTo>
                    <a:pt x="1794705" y="77184"/>
                  </a:lnTo>
                  <a:lnTo>
                    <a:pt x="1844488" y="84663"/>
                  </a:lnTo>
                  <a:lnTo>
                    <a:pt x="1894236" y="92341"/>
                  </a:lnTo>
                  <a:lnTo>
                    <a:pt x="1943948" y="100218"/>
                  </a:lnTo>
                  <a:lnTo>
                    <a:pt x="1993626" y="108291"/>
                  </a:lnTo>
                  <a:lnTo>
                    <a:pt x="2043270" y="116558"/>
                  </a:lnTo>
                  <a:lnTo>
                    <a:pt x="2092880" y="125016"/>
                  </a:lnTo>
                  <a:lnTo>
                    <a:pt x="2142456" y="133665"/>
                  </a:lnTo>
                  <a:lnTo>
                    <a:pt x="2191999" y="142502"/>
                  </a:lnTo>
                  <a:lnTo>
                    <a:pt x="2241509" y="151524"/>
                  </a:lnTo>
                  <a:lnTo>
                    <a:pt x="2290987" y="160731"/>
                  </a:lnTo>
                  <a:lnTo>
                    <a:pt x="2340434" y="170119"/>
                  </a:lnTo>
                  <a:lnTo>
                    <a:pt x="2389848" y="179688"/>
                  </a:lnTo>
                  <a:lnTo>
                    <a:pt x="2439232" y="189434"/>
                  </a:lnTo>
                  <a:lnTo>
                    <a:pt x="2488585" y="199356"/>
                  </a:lnTo>
                  <a:lnTo>
                    <a:pt x="2537907" y="209452"/>
                  </a:lnTo>
                  <a:lnTo>
                    <a:pt x="2587200" y="219720"/>
                  </a:lnTo>
                  <a:lnTo>
                    <a:pt x="2636685" y="230206"/>
                  </a:lnTo>
                  <a:lnTo>
                    <a:pt x="2685698" y="240764"/>
                  </a:lnTo>
                  <a:lnTo>
                    <a:pt x="2734903" y="251535"/>
                  </a:lnTo>
                  <a:lnTo>
                    <a:pt x="2784080" y="262470"/>
                  </a:lnTo>
                  <a:lnTo>
                    <a:pt x="2833230" y="273567"/>
                  </a:lnTo>
                  <a:lnTo>
                    <a:pt x="2882352" y="284824"/>
                  </a:lnTo>
                  <a:lnTo>
                    <a:pt x="2931446" y="296239"/>
                  </a:lnTo>
                  <a:lnTo>
                    <a:pt x="2980515" y="307809"/>
                  </a:lnTo>
                  <a:lnTo>
                    <a:pt x="3029556" y="319533"/>
                  </a:lnTo>
                  <a:lnTo>
                    <a:pt x="3078572" y="331409"/>
                  </a:lnTo>
                  <a:lnTo>
                    <a:pt x="3138858" y="360234"/>
                  </a:lnTo>
                  <a:lnTo>
                    <a:pt x="3151766" y="385803"/>
                  </a:lnTo>
                  <a:lnTo>
                    <a:pt x="3147051" y="421284"/>
                  </a:lnTo>
                  <a:lnTo>
                    <a:pt x="3130049" y="466482"/>
                  </a:lnTo>
                  <a:lnTo>
                    <a:pt x="3112619" y="511554"/>
                  </a:lnTo>
                  <a:lnTo>
                    <a:pt x="3076567" y="601342"/>
                  </a:lnTo>
                  <a:lnTo>
                    <a:pt x="3039088" y="690684"/>
                  </a:lnTo>
                  <a:lnTo>
                    <a:pt x="3000372" y="779621"/>
                  </a:lnTo>
                  <a:lnTo>
                    <a:pt x="2973311" y="820559"/>
                  </a:lnTo>
                  <a:lnTo>
                    <a:pt x="2938536" y="840260"/>
                  </a:lnTo>
                  <a:lnTo>
                    <a:pt x="2896356" y="841681"/>
                  </a:lnTo>
                  <a:lnTo>
                    <a:pt x="2847077" y="827775"/>
                  </a:lnTo>
                  <a:lnTo>
                    <a:pt x="2838028" y="824207"/>
                  </a:lnTo>
                  <a:lnTo>
                    <a:pt x="2919050" y="719962"/>
                  </a:lnTo>
                  <a:lnTo>
                    <a:pt x="3029189" y="412441"/>
                  </a:lnTo>
                  <a:lnTo>
                    <a:pt x="1442346" y="119056"/>
                  </a:lnTo>
                  <a:lnTo>
                    <a:pt x="1347638" y="240910"/>
                  </a:lnTo>
                  <a:lnTo>
                    <a:pt x="1001976" y="106067"/>
                  </a:lnTo>
                  <a:lnTo>
                    <a:pt x="995415" y="93033"/>
                  </a:lnTo>
                  <a:lnTo>
                    <a:pt x="987526" y="78357"/>
                  </a:lnTo>
                  <a:lnTo>
                    <a:pt x="981893" y="63772"/>
                  </a:lnTo>
                  <a:lnTo>
                    <a:pt x="982102" y="51013"/>
                  </a:lnTo>
                  <a:lnTo>
                    <a:pt x="990939" y="35721"/>
                  </a:lnTo>
                  <a:close/>
                </a:path>
                <a:path w="3152140" h="2950209">
                  <a:moveTo>
                    <a:pt x="1347638" y="240910"/>
                  </a:moveTo>
                  <a:lnTo>
                    <a:pt x="1442346" y="119056"/>
                  </a:lnTo>
                  <a:lnTo>
                    <a:pt x="1432082" y="151277"/>
                  </a:lnTo>
                  <a:lnTo>
                    <a:pt x="2407901" y="524566"/>
                  </a:lnTo>
                  <a:lnTo>
                    <a:pt x="2919050" y="719962"/>
                  </a:lnTo>
                  <a:lnTo>
                    <a:pt x="2838028" y="824207"/>
                  </a:lnTo>
                  <a:lnTo>
                    <a:pt x="2612184" y="735254"/>
                  </a:lnTo>
                  <a:lnTo>
                    <a:pt x="2329968" y="624503"/>
                  </a:lnTo>
                  <a:lnTo>
                    <a:pt x="1347638" y="240910"/>
                  </a:lnTo>
                  <a:close/>
                </a:path>
                <a:path w="3152140" h="2950209">
                  <a:moveTo>
                    <a:pt x="27160" y="1027908"/>
                  </a:moveTo>
                  <a:lnTo>
                    <a:pt x="42677" y="1034445"/>
                  </a:lnTo>
                  <a:lnTo>
                    <a:pt x="58778" y="1040659"/>
                  </a:lnTo>
                  <a:lnTo>
                    <a:pt x="72899" y="1047995"/>
                  </a:lnTo>
                  <a:lnTo>
                    <a:pt x="104367" y="1098150"/>
                  </a:lnTo>
                  <a:lnTo>
                    <a:pt x="125212" y="1138981"/>
                  </a:lnTo>
                  <a:lnTo>
                    <a:pt x="145460" y="1180143"/>
                  </a:lnTo>
                  <a:lnTo>
                    <a:pt x="165559" y="1221387"/>
                  </a:lnTo>
                  <a:lnTo>
                    <a:pt x="185956" y="1262467"/>
                  </a:lnTo>
                  <a:lnTo>
                    <a:pt x="903875" y="2677637"/>
                  </a:lnTo>
                  <a:lnTo>
                    <a:pt x="931418" y="2733696"/>
                  </a:lnTo>
                  <a:lnTo>
                    <a:pt x="949782" y="2778382"/>
                  </a:lnTo>
                  <a:lnTo>
                    <a:pt x="957875" y="2813589"/>
                  </a:lnTo>
                  <a:lnTo>
                    <a:pt x="954607" y="2841211"/>
                  </a:lnTo>
                  <a:lnTo>
                    <a:pt x="909615" y="2881284"/>
                  </a:lnTo>
                  <a:lnTo>
                    <a:pt x="865709" y="2897523"/>
                  </a:lnTo>
                  <a:lnTo>
                    <a:pt x="806074" y="2913758"/>
                  </a:lnTo>
                  <a:lnTo>
                    <a:pt x="786287" y="2917920"/>
                  </a:lnTo>
                  <a:lnTo>
                    <a:pt x="869369" y="2811024"/>
                  </a:lnTo>
                  <a:lnTo>
                    <a:pt x="216309" y="1555037"/>
                  </a:lnTo>
                  <a:lnTo>
                    <a:pt x="196578" y="1556845"/>
                  </a:lnTo>
                  <a:lnTo>
                    <a:pt x="121370" y="1653610"/>
                  </a:lnTo>
                  <a:lnTo>
                    <a:pt x="28288" y="1212045"/>
                  </a:lnTo>
                  <a:lnTo>
                    <a:pt x="20767" y="1182063"/>
                  </a:lnTo>
                  <a:lnTo>
                    <a:pt x="12148" y="1152282"/>
                  </a:lnTo>
                  <a:lnTo>
                    <a:pt x="4527" y="1122500"/>
                  </a:lnTo>
                  <a:lnTo>
                    <a:pt x="0" y="1092517"/>
                  </a:lnTo>
                  <a:lnTo>
                    <a:pt x="2215" y="1076689"/>
                  </a:lnTo>
                  <a:lnTo>
                    <a:pt x="9373" y="1060490"/>
                  </a:lnTo>
                  <a:lnTo>
                    <a:pt x="18635" y="1044153"/>
                  </a:lnTo>
                  <a:lnTo>
                    <a:pt x="27160" y="1027908"/>
                  </a:lnTo>
                  <a:close/>
                </a:path>
                <a:path w="3152140" h="2950209">
                  <a:moveTo>
                    <a:pt x="121370" y="1653610"/>
                  </a:moveTo>
                  <a:lnTo>
                    <a:pt x="196578" y="1556845"/>
                  </a:lnTo>
                  <a:lnTo>
                    <a:pt x="465236" y="2819105"/>
                  </a:lnTo>
                  <a:lnTo>
                    <a:pt x="473709" y="2836156"/>
                  </a:lnTo>
                  <a:lnTo>
                    <a:pt x="489478" y="2852947"/>
                  </a:lnTo>
                  <a:lnTo>
                    <a:pt x="507755" y="2865369"/>
                  </a:lnTo>
                  <a:lnTo>
                    <a:pt x="523753" y="2869315"/>
                  </a:lnTo>
                  <a:lnTo>
                    <a:pt x="572655" y="2862565"/>
                  </a:lnTo>
                  <a:lnTo>
                    <a:pt x="621513" y="2854995"/>
                  </a:lnTo>
                  <a:lnTo>
                    <a:pt x="670447" y="2846781"/>
                  </a:lnTo>
                  <a:lnTo>
                    <a:pt x="869369" y="2811024"/>
                  </a:lnTo>
                  <a:lnTo>
                    <a:pt x="786287" y="2917920"/>
                  </a:lnTo>
                  <a:lnTo>
                    <a:pt x="703654" y="2931891"/>
                  </a:lnTo>
                  <a:lnTo>
                    <a:pt x="651422" y="2936931"/>
                  </a:lnTo>
                  <a:lnTo>
                    <a:pt x="598794" y="2940392"/>
                  </a:lnTo>
                  <a:lnTo>
                    <a:pt x="493207" y="2945888"/>
                  </a:lnTo>
                  <a:lnTo>
                    <a:pt x="440678" y="2949581"/>
                  </a:lnTo>
                  <a:lnTo>
                    <a:pt x="400062" y="2932017"/>
                  </a:lnTo>
                  <a:lnTo>
                    <a:pt x="395729" y="2920336"/>
                  </a:lnTo>
                  <a:lnTo>
                    <a:pt x="388901" y="2902393"/>
                  </a:lnTo>
                  <a:lnTo>
                    <a:pt x="382602" y="2884196"/>
                  </a:lnTo>
                  <a:lnTo>
                    <a:pt x="377605" y="2865681"/>
                  </a:lnTo>
                  <a:lnTo>
                    <a:pt x="121370" y="1653610"/>
                  </a:lnTo>
                  <a:close/>
                </a:path>
              </a:pathLst>
            </a:custGeom>
            <a:solidFill>
              <a:srgbClr val="A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6116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1083904"/>
            <a:ext cx="18288000" cy="7458075"/>
            <a:chOff x="0" y="1083904"/>
            <a:chExt cx="18288000" cy="7458075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83904"/>
              <a:ext cx="18287999" cy="7458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0257" y="0"/>
            <a:ext cx="14327505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620" dirty="0"/>
              <a:t>DATA</a:t>
            </a:r>
            <a:r>
              <a:rPr sz="8900" spc="940" dirty="0"/>
              <a:t> </a:t>
            </a:r>
            <a:r>
              <a:rPr sz="8900" spc="-1250" dirty="0"/>
              <a:t>PREPROCESSING</a:t>
            </a:r>
            <a:r>
              <a:rPr sz="8900" spc="940" dirty="0"/>
              <a:t> </a:t>
            </a:r>
            <a:r>
              <a:rPr sz="8900" spc="-1200" dirty="0"/>
              <a:t>STEPS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350616"/>
            <a:ext cx="18213070" cy="84220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14"/>
              </a:spcBef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Cleaning:</a:t>
            </a:r>
            <a:endParaRPr sz="4700">
              <a:latin typeface="Microsoft Sans Serif"/>
              <a:cs typeface="Microsoft Sans Serif"/>
            </a:endParaRPr>
          </a:p>
          <a:p>
            <a:pPr marL="12700" marR="5080" indent="1337310">
              <a:lnSpc>
                <a:spcPts val="4650"/>
              </a:lnSpc>
              <a:spcBef>
                <a:spcPts val="484"/>
              </a:spcBef>
            </a:pP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values: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fill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12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remove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incomplete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Normalization/Scaling:</a:t>
            </a:r>
            <a:endParaRPr sz="4700">
              <a:latin typeface="Microsoft Sans Serif"/>
              <a:cs typeface="Microsoft Sans Serif"/>
            </a:endParaRPr>
          </a:p>
          <a:p>
            <a:pPr marL="12700" marR="316865" indent="2228850">
              <a:lnSpc>
                <a:spcPts val="4650"/>
              </a:lnSpc>
              <a:spcBef>
                <a:spcPts val="484"/>
              </a:spcBef>
            </a:pP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Normalize</a:t>
            </a:r>
            <a:r>
              <a:rPr sz="4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47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47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47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41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47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similar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0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4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Min-Max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scaling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Z-score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standardization.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25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4700" spc="48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35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4700">
              <a:latin typeface="Microsoft Sans Serif"/>
              <a:cs typeface="Microsoft Sans Serif"/>
            </a:endParaRPr>
          </a:p>
          <a:p>
            <a:pPr marL="12700" marR="426720" indent="1337310">
              <a:lnSpc>
                <a:spcPts val="4650"/>
              </a:lnSpc>
              <a:spcBef>
                <a:spcPts val="484"/>
              </a:spcBef>
            </a:pP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removing</a:t>
            </a:r>
            <a:r>
              <a:rPr sz="4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redundant</a:t>
            </a:r>
            <a:r>
              <a:rPr sz="4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irrelevant features to </a:t>
            </a:r>
            <a:r>
              <a:rPr sz="4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 </a:t>
            </a:r>
            <a:r>
              <a:rPr sz="4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Handling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409" dirty="0">
                <a:solidFill>
                  <a:srgbClr val="FF3131"/>
                </a:solidFill>
                <a:latin typeface="Microsoft Sans Serif"/>
                <a:cs typeface="Microsoft Sans Serif"/>
              </a:rPr>
              <a:t>Time</a:t>
            </a:r>
            <a:r>
              <a:rPr sz="4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Series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Data:</a:t>
            </a:r>
            <a:endParaRPr sz="4700">
              <a:latin typeface="Microsoft Sans Serif"/>
              <a:cs typeface="Microsoft Sans Serif"/>
            </a:endParaRPr>
          </a:p>
          <a:p>
            <a:pPr marL="12700" marR="719455" indent="222885">
              <a:lnSpc>
                <a:spcPts val="4650"/>
              </a:lnSpc>
              <a:spcBef>
                <a:spcPts val="489"/>
              </a:spcBef>
            </a:pPr>
            <a:r>
              <a:rPr sz="4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</a:t>
            </a:r>
            <a:r>
              <a:rPr sz="4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intervals:</a:t>
            </a:r>
            <a:r>
              <a:rPr sz="4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47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intervals,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need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resample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frequency.</a:t>
            </a:r>
            <a:endParaRPr sz="4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5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7530" y="216185"/>
            <a:ext cx="17012920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825" dirty="0"/>
              <a:t>FEATURE</a:t>
            </a:r>
            <a:r>
              <a:rPr sz="8900" spc="919" dirty="0"/>
              <a:t> </a:t>
            </a:r>
            <a:r>
              <a:rPr sz="8900" spc="-915" dirty="0"/>
              <a:t>EXTRATION</a:t>
            </a:r>
            <a:r>
              <a:rPr sz="8900" spc="919" dirty="0"/>
              <a:t> </a:t>
            </a:r>
            <a:r>
              <a:rPr sz="8900" spc="-980" dirty="0"/>
              <a:t>TECHNIQUES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885626"/>
            <a:ext cx="18096230" cy="785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485"/>
              </a:lnSpc>
              <a:spcBef>
                <a:spcPts val="114"/>
              </a:spcBef>
            </a:pPr>
            <a:r>
              <a:rPr sz="4100" spc="55" dirty="0">
                <a:solidFill>
                  <a:srgbClr val="FF3131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15" dirty="0">
                <a:solidFill>
                  <a:srgbClr val="FF3131"/>
                </a:solidFill>
                <a:latin typeface="Microsoft Sans Serif"/>
                <a:cs typeface="Microsoft Sans Serif"/>
              </a:rPr>
              <a:t>Transform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81915" indent="972819">
              <a:lnSpc>
                <a:spcPts val="4050"/>
              </a:lnSpc>
              <a:spcBef>
                <a:spcPts val="425"/>
              </a:spcBef>
            </a:pPr>
            <a:r>
              <a:rPr sz="4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Principal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3131"/>
                </a:solidFill>
                <a:latin typeface="Microsoft Sans Serif"/>
                <a:cs typeface="Microsoft Sans Serif"/>
              </a:rPr>
              <a:t>Component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5" dirty="0">
                <a:solidFill>
                  <a:srgbClr val="FF3131"/>
                </a:solidFill>
                <a:latin typeface="Microsoft Sans Serif"/>
                <a:cs typeface="Microsoft Sans Serif"/>
              </a:rPr>
              <a:t>Analysis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350" dirty="0">
                <a:solidFill>
                  <a:srgbClr val="FF3131"/>
                </a:solidFill>
                <a:latin typeface="Microsoft Sans Serif"/>
                <a:cs typeface="Microsoft Sans Serif"/>
              </a:rPr>
              <a:t>(PCA):</a:t>
            </a:r>
            <a:endParaRPr sz="4100">
              <a:latin typeface="Microsoft Sans Serif"/>
              <a:cs typeface="Microsoft Sans Serif"/>
            </a:endParaRPr>
          </a:p>
          <a:p>
            <a:pPr marL="12700" marR="5080" indent="583565">
              <a:lnSpc>
                <a:spcPts val="4050"/>
              </a:lnSpc>
              <a:spcBef>
                <a:spcPts val="425"/>
              </a:spcBef>
            </a:pPr>
            <a:r>
              <a:rPr sz="41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4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PCA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320" dirty="0">
                <a:solidFill>
                  <a:srgbClr val="FF3131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3131"/>
                </a:solidFill>
                <a:latin typeface="Microsoft Sans Serif"/>
                <a:cs typeface="Microsoft Sans Serif"/>
              </a:rPr>
              <a:t>Frequency-Domain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296545" indent="1167130">
              <a:lnSpc>
                <a:spcPts val="4050"/>
              </a:lnSpc>
              <a:spcBef>
                <a:spcPts val="425"/>
              </a:spcBef>
            </a:pPr>
            <a:r>
              <a:rPr sz="4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mean,</a:t>
            </a:r>
            <a:r>
              <a:rPr sz="41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variance)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frequency-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domain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spectral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entropy)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70" dirty="0">
                <a:solidFill>
                  <a:srgbClr val="FF3131"/>
                </a:solidFill>
                <a:latin typeface="Microsoft Sans Serif"/>
                <a:cs typeface="Microsoft Sans Serif"/>
              </a:rPr>
              <a:t>Market</a:t>
            </a:r>
            <a:r>
              <a:rPr sz="4100" spc="42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60" dirty="0">
                <a:solidFill>
                  <a:srgbClr val="FF3131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2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Indicators:</a:t>
            </a:r>
            <a:endParaRPr sz="4100">
              <a:latin typeface="Microsoft Sans Serif"/>
              <a:cs typeface="Microsoft Sans Serif"/>
            </a:endParaRPr>
          </a:p>
          <a:p>
            <a:pPr marL="12700" marR="778510" indent="777875">
              <a:lnSpc>
                <a:spcPts val="4050"/>
              </a:lnSpc>
              <a:spcBef>
                <a:spcPts val="425"/>
              </a:spcBef>
            </a:pP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reflect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market,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declining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index.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Autoencoder-Generated</a:t>
            </a:r>
            <a:r>
              <a:rPr sz="41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367030" indent="777875">
              <a:lnSpc>
                <a:spcPts val="4050"/>
              </a:lnSpc>
              <a:spcBef>
                <a:spcPts val="425"/>
              </a:spcBef>
            </a:pPr>
            <a:r>
              <a:rPr sz="4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autoencoder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compressed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representations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features.</a:t>
            </a:r>
            <a:endParaRPr sz="4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84301" y="0"/>
            <a:ext cx="11519535" cy="1751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300" spc="-1050" dirty="0"/>
              <a:t>MODAEL</a:t>
            </a:r>
            <a:r>
              <a:rPr sz="11300" spc="1145" dirty="0"/>
              <a:t> </a:t>
            </a:r>
            <a:r>
              <a:rPr sz="11300" spc="-1150" dirty="0"/>
              <a:t>TRAINING</a:t>
            </a:r>
            <a:endParaRPr sz="113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8614"/>
            <a:ext cx="17969865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0" dirty="0">
                <a:solidFill>
                  <a:srgbClr val="FF3131"/>
                </a:solidFill>
                <a:latin typeface="Microsoft Sans Serif"/>
                <a:cs typeface="Microsoft Sans Serif"/>
              </a:rPr>
              <a:t>Validation:</a:t>
            </a:r>
            <a:endParaRPr sz="3800">
              <a:latin typeface="Microsoft Sans Serif"/>
              <a:cs typeface="Microsoft Sans Serif"/>
            </a:endParaRPr>
          </a:p>
          <a:p>
            <a:pPr marL="12700" marR="254635" indent="721360">
              <a:lnSpc>
                <a:spcPts val="3750"/>
              </a:lnSpc>
              <a:spcBef>
                <a:spcPts val="395"/>
              </a:spcBef>
            </a:pP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Monitor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during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training.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helps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3800" spc="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well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6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800" spc="5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generalizing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unseen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Loss</a:t>
            </a:r>
            <a:r>
              <a:rPr sz="3800" spc="37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Function: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1623060">
              <a:lnSpc>
                <a:spcPts val="3750"/>
              </a:lnSpc>
              <a:spcBef>
                <a:spcPts val="395"/>
              </a:spcBef>
            </a:pP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quantifies</a:t>
            </a: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depends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task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Regularization:</a:t>
            </a:r>
            <a:endParaRPr sz="3800">
              <a:latin typeface="Microsoft Sans Serif"/>
              <a:cs typeface="Microsoft Sans Serif"/>
            </a:endParaRPr>
          </a:p>
          <a:p>
            <a:pPr marL="12700" marR="1009015" indent="126238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L1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L2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regularization)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overfitting,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deep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185" dirty="0">
                <a:solidFill>
                  <a:srgbClr val="FF3131"/>
                </a:solidFill>
                <a:latin typeface="Microsoft Sans Serif"/>
                <a:cs typeface="Microsoft Sans Serif"/>
              </a:rPr>
              <a:t>Early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3131"/>
                </a:solidFill>
                <a:latin typeface="Microsoft Sans Serif"/>
                <a:cs typeface="Microsoft Sans Serif"/>
              </a:rPr>
              <a:t>Stopping:</a:t>
            </a:r>
            <a:endParaRPr sz="3800">
              <a:latin typeface="Microsoft Sans Serif"/>
              <a:cs typeface="Microsoft Sans Serif"/>
            </a:endParaRPr>
          </a:p>
          <a:p>
            <a:pPr marL="12700" marR="223520" indent="1082040">
              <a:lnSpc>
                <a:spcPts val="3750"/>
              </a:lnSpc>
              <a:spcBef>
                <a:spcPts val="395"/>
              </a:spcBef>
            </a:pP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stopping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Evaluation:</a:t>
            </a:r>
            <a:endParaRPr sz="3800">
              <a:latin typeface="Microsoft Sans Serif"/>
              <a:cs typeface="Microsoft Sans Serif"/>
            </a:endParaRPr>
          </a:p>
          <a:p>
            <a:pPr marL="12700" marR="618490" indent="108204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ratio,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applicable).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69046" y="0"/>
            <a:ext cx="12750165" cy="1614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400" spc="-670" dirty="0"/>
              <a:t>EVALUATION</a:t>
            </a:r>
            <a:r>
              <a:rPr sz="10400" spc="1055" dirty="0"/>
              <a:t> </a:t>
            </a:r>
            <a:r>
              <a:rPr sz="10400" spc="-1395" dirty="0"/>
              <a:t>METRICS</a:t>
            </a:r>
            <a:endParaRPr sz="104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2826"/>
            <a:ext cx="17964785" cy="806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060"/>
              </a:lnSpc>
              <a:spcBef>
                <a:spcPts val="120"/>
              </a:spcBef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3131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(MAE)</a:t>
            </a:r>
            <a:r>
              <a:rPr sz="37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38430" indent="702310">
              <a:lnSpc>
                <a:spcPts val="3679"/>
              </a:lnSpc>
              <a:spcBef>
                <a:spcPts val="370"/>
              </a:spcBef>
            </a:pP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 </a:t>
            </a:r>
            <a:r>
              <a:rPr sz="3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simple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Σ|actual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predicted|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(MSE)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49225" indent="175260">
              <a:lnSpc>
                <a:spcPts val="3679"/>
              </a:lnSpc>
              <a:spcBef>
                <a:spcPts val="375"/>
              </a:spcBef>
            </a:pP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penalizes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larger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heavily.</a:t>
            </a:r>
            <a:endParaRPr sz="3700">
              <a:latin typeface="Microsoft Sans Serif"/>
              <a:cs typeface="Microsoft Sans Serif"/>
            </a:endParaRPr>
          </a:p>
          <a:p>
            <a:pPr marL="363855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Σ(actual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predicted)^2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00" dirty="0">
                <a:solidFill>
                  <a:srgbClr val="FF3131"/>
                </a:solidFill>
                <a:latin typeface="Microsoft Sans Serif"/>
                <a:cs typeface="Microsoft Sans Serif"/>
              </a:rPr>
              <a:t>Root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90" dirty="0">
                <a:solidFill>
                  <a:srgbClr val="FF3131"/>
                </a:solidFill>
                <a:latin typeface="Microsoft Sans Serif"/>
                <a:cs typeface="Microsoft Sans Serif"/>
              </a:rPr>
              <a:t>(RMSE):</a:t>
            </a:r>
            <a:endParaRPr sz="3700">
              <a:latin typeface="Microsoft Sans Serif"/>
              <a:cs typeface="Microsoft Sans Serif"/>
            </a:endParaRPr>
          </a:p>
          <a:p>
            <a:pPr marL="12700" marR="5080" indent="527050">
              <a:lnSpc>
                <a:spcPts val="3679"/>
              </a:lnSpc>
              <a:spcBef>
                <a:spcPts val="375"/>
              </a:spcBef>
            </a:pP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root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error.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unit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√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(MSE)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Metrics:</a:t>
            </a:r>
            <a:endParaRPr sz="3700">
              <a:latin typeface="Microsoft Sans Serif"/>
              <a:cs typeface="Microsoft Sans Serif"/>
            </a:endParaRPr>
          </a:p>
          <a:p>
            <a:pPr marL="12700" marR="6985" indent="351155">
              <a:lnSpc>
                <a:spcPts val="3679"/>
              </a:lnSpc>
              <a:spcBef>
                <a:spcPts val="370"/>
              </a:spcBef>
            </a:pP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(MPE)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sz="3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terms.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0"/>
              </a:lnSpc>
            </a:pPr>
            <a:r>
              <a:rPr sz="3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(MAPE):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65" dirty="0">
                <a:solidFill>
                  <a:srgbClr val="FFFFFF"/>
                </a:solidFill>
                <a:latin typeface="Microsoft Sans Serif"/>
                <a:cs typeface="Microsoft Sans Serif"/>
              </a:rPr>
              <a:t>MAPE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Σ(|(actual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actual|)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100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50432" y="0"/>
            <a:ext cx="8187055" cy="1690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900" spc="-1375" dirty="0"/>
              <a:t>CONCLUSTION</a:t>
            </a:r>
            <a:endParaRPr sz="10900"/>
          </a:p>
        </p:txBody>
      </p:sp>
      <p:sp>
        <p:nvSpPr>
          <p:cNvPr id="10" name="object 10"/>
          <p:cNvSpPr txBox="1"/>
          <p:nvPr/>
        </p:nvSpPr>
        <p:spPr>
          <a:xfrm>
            <a:off x="196667" y="1648341"/>
            <a:ext cx="17735550" cy="780160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1320"/>
              </a:spcBef>
            </a:pP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-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6000" spc="-8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 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60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6000" spc="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</a:t>
            </a:r>
            <a:r>
              <a:rPr sz="60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</a:t>
            </a:r>
            <a:r>
              <a:rPr sz="60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TRADE-OFFS</a:t>
            </a:r>
            <a:r>
              <a:rPr sz="6000" spc="-5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VARIOUS</a:t>
            </a:r>
            <a:r>
              <a:rPr sz="60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METRICS.</a:t>
            </a:r>
            <a:r>
              <a:rPr sz="6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80" dirty="0">
                <a:solidFill>
                  <a:srgbClr val="FFFFFF"/>
                </a:solidFill>
                <a:latin typeface="Microsoft Sans Serif"/>
                <a:cs typeface="Microsoft Sans Serif"/>
              </a:rPr>
              <a:t>ADDITIONALLY,</a:t>
            </a:r>
            <a:r>
              <a:rPr sz="6000" spc="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93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60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COMBINATION</a:t>
            </a:r>
            <a:r>
              <a:rPr sz="60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5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COMPREHENSIVE</a:t>
            </a:r>
            <a:r>
              <a:rPr sz="60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UNDERSTANDING</a:t>
            </a:r>
            <a:r>
              <a:rPr sz="60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REMEMBER</a:t>
            </a:r>
            <a:r>
              <a:rPr sz="6000" spc="-7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60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</a:t>
            </a:r>
            <a:r>
              <a:rPr sz="60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5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6000" spc="-5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15" dirty="0">
                <a:solidFill>
                  <a:srgbClr val="FFFFFF"/>
                </a:solidFill>
                <a:latin typeface="Microsoft Sans Serif"/>
                <a:cs typeface="Microsoft Sans Serif"/>
              </a:rPr>
              <a:t>GOALS</a:t>
            </a:r>
            <a:r>
              <a:rPr sz="6000" spc="-6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CONSTRAINTS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8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6000" spc="-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60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60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PROJECT.</a:t>
            </a:r>
            <a:endParaRPr sz="6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437" y="1102663"/>
            <a:ext cx="17318511" cy="1074653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195070" marR="5080" indent="-1183005" algn="l">
              <a:lnSpc>
                <a:spcPts val="6680"/>
              </a:lnSpc>
              <a:spcBef>
                <a:spcPts val="1680"/>
              </a:spcBef>
            </a:pPr>
            <a:r>
              <a:rPr sz="6900" spc="-780" dirty="0"/>
              <a:t>T</a:t>
            </a:r>
            <a:r>
              <a:rPr sz="6900" spc="-635" dirty="0"/>
              <a:t> </a:t>
            </a:r>
            <a:r>
              <a:rPr sz="6900" spc="-80" dirty="0" smtClean="0"/>
              <a:t>A</a:t>
            </a:r>
            <a:r>
              <a:rPr lang="en-US" sz="6900" spc="409" dirty="0"/>
              <a:t> </a:t>
            </a:r>
            <a:r>
              <a:rPr lang="en-US" sz="6900" spc="409" dirty="0" smtClean="0"/>
              <a:t>B L E  </a:t>
            </a:r>
            <a:r>
              <a:rPr sz="6900" spc="-1820" dirty="0" smtClean="0"/>
              <a:t> </a:t>
            </a:r>
            <a:r>
              <a:rPr sz="6900" spc="-1125" dirty="0"/>
              <a:t>O</a:t>
            </a:r>
            <a:r>
              <a:rPr sz="6900" spc="434" dirty="0"/>
              <a:t> </a:t>
            </a:r>
            <a:r>
              <a:rPr sz="6900" spc="-509" dirty="0" smtClean="0"/>
              <a:t>F</a:t>
            </a:r>
            <a:r>
              <a:rPr lang="en-US" sz="6900" spc="-509" dirty="0" smtClean="0"/>
              <a:t>   C O N T E N T</a:t>
            </a:r>
            <a:endParaRPr sz="69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9402" y="2644600"/>
            <a:ext cx="188052" cy="1855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315342" y="1462223"/>
            <a:ext cx="1316355" cy="1739900"/>
            <a:chOff x="13315342" y="1462223"/>
            <a:chExt cx="1316355" cy="1739900"/>
          </a:xfrm>
        </p:grpSpPr>
        <p:sp>
          <p:nvSpPr>
            <p:cNvPr id="6" name="object 6"/>
            <p:cNvSpPr/>
            <p:nvPr/>
          </p:nvSpPr>
          <p:spPr>
            <a:xfrm>
              <a:off x="13315341" y="2751276"/>
              <a:ext cx="477520" cy="450850"/>
            </a:xfrm>
            <a:custGeom>
              <a:avLst/>
              <a:gdLst/>
              <a:ahLst/>
              <a:cxnLst/>
              <a:rect l="l" t="t" r="r" b="b"/>
              <a:pathLst>
                <a:path w="477519" h="450850">
                  <a:moveTo>
                    <a:pt x="477393" y="193497"/>
                  </a:moveTo>
                  <a:lnTo>
                    <a:pt x="473646" y="162814"/>
                  </a:lnTo>
                  <a:lnTo>
                    <a:pt x="460832" y="144741"/>
                  </a:lnTo>
                  <a:lnTo>
                    <a:pt x="452843" y="133464"/>
                  </a:lnTo>
                  <a:lnTo>
                    <a:pt x="448462" y="129895"/>
                  </a:lnTo>
                  <a:lnTo>
                    <a:pt x="448462" y="187731"/>
                  </a:lnTo>
                  <a:lnTo>
                    <a:pt x="442112" y="204736"/>
                  </a:lnTo>
                  <a:lnTo>
                    <a:pt x="439610" y="203111"/>
                  </a:lnTo>
                  <a:lnTo>
                    <a:pt x="429945" y="197192"/>
                  </a:lnTo>
                  <a:lnTo>
                    <a:pt x="429945" y="232092"/>
                  </a:lnTo>
                  <a:lnTo>
                    <a:pt x="416229" y="259613"/>
                  </a:lnTo>
                  <a:lnTo>
                    <a:pt x="409867" y="271246"/>
                  </a:lnTo>
                  <a:lnTo>
                    <a:pt x="408673" y="270510"/>
                  </a:lnTo>
                  <a:lnTo>
                    <a:pt x="380009" y="254139"/>
                  </a:lnTo>
                  <a:lnTo>
                    <a:pt x="338150" y="232321"/>
                  </a:lnTo>
                  <a:lnTo>
                    <a:pt x="286270" y="208521"/>
                  </a:lnTo>
                  <a:lnTo>
                    <a:pt x="227545" y="186169"/>
                  </a:lnTo>
                  <a:lnTo>
                    <a:pt x="165150" y="168706"/>
                  </a:lnTo>
                  <a:lnTo>
                    <a:pt x="102260" y="159575"/>
                  </a:lnTo>
                  <a:lnTo>
                    <a:pt x="94094" y="159004"/>
                  </a:lnTo>
                  <a:lnTo>
                    <a:pt x="87058" y="165252"/>
                  </a:lnTo>
                  <a:lnTo>
                    <a:pt x="86207" y="179793"/>
                  </a:lnTo>
                  <a:lnTo>
                    <a:pt x="90004" y="185572"/>
                  </a:lnTo>
                  <a:lnTo>
                    <a:pt x="95669" y="187934"/>
                  </a:lnTo>
                  <a:lnTo>
                    <a:pt x="97104" y="188531"/>
                  </a:lnTo>
                  <a:lnTo>
                    <a:pt x="98717" y="188887"/>
                  </a:lnTo>
                  <a:lnTo>
                    <a:pt x="100533" y="189115"/>
                  </a:lnTo>
                  <a:lnTo>
                    <a:pt x="160502" y="198031"/>
                  </a:lnTo>
                  <a:lnTo>
                    <a:pt x="220599" y="215201"/>
                  </a:lnTo>
                  <a:lnTo>
                    <a:pt x="277469" y="237147"/>
                  </a:lnTo>
                  <a:lnTo>
                    <a:pt x="327736" y="260388"/>
                  </a:lnTo>
                  <a:lnTo>
                    <a:pt x="368007" y="281432"/>
                  </a:lnTo>
                  <a:lnTo>
                    <a:pt x="359308" y="361619"/>
                  </a:lnTo>
                  <a:lnTo>
                    <a:pt x="333298" y="406400"/>
                  </a:lnTo>
                  <a:lnTo>
                    <a:pt x="315836" y="421259"/>
                  </a:lnTo>
                  <a:lnTo>
                    <a:pt x="293712" y="418401"/>
                  </a:lnTo>
                  <a:lnTo>
                    <a:pt x="253263" y="408787"/>
                  </a:lnTo>
                  <a:lnTo>
                    <a:pt x="189255" y="388962"/>
                  </a:lnTo>
                  <a:lnTo>
                    <a:pt x="112369" y="353796"/>
                  </a:lnTo>
                  <a:lnTo>
                    <a:pt x="67068" y="326212"/>
                  </a:lnTo>
                  <a:lnTo>
                    <a:pt x="31140" y="295986"/>
                  </a:lnTo>
                  <a:lnTo>
                    <a:pt x="28613" y="285369"/>
                  </a:lnTo>
                  <a:lnTo>
                    <a:pt x="30581" y="260591"/>
                  </a:lnTo>
                  <a:lnTo>
                    <a:pt x="40068" y="216039"/>
                  </a:lnTo>
                  <a:lnTo>
                    <a:pt x="60109" y="146088"/>
                  </a:lnTo>
                  <a:lnTo>
                    <a:pt x="73672" y="105371"/>
                  </a:lnTo>
                  <a:lnTo>
                    <a:pt x="124752" y="107251"/>
                  </a:lnTo>
                  <a:lnTo>
                    <a:pt x="187731" y="120230"/>
                  </a:lnTo>
                  <a:lnTo>
                    <a:pt x="249453" y="140550"/>
                  </a:lnTo>
                  <a:lnTo>
                    <a:pt x="306908" y="164846"/>
                  </a:lnTo>
                  <a:lnTo>
                    <a:pt x="357047" y="189738"/>
                  </a:lnTo>
                  <a:lnTo>
                    <a:pt x="396849" y="211848"/>
                  </a:lnTo>
                  <a:lnTo>
                    <a:pt x="429945" y="232092"/>
                  </a:lnTo>
                  <a:lnTo>
                    <a:pt x="429945" y="197192"/>
                  </a:lnTo>
                  <a:lnTo>
                    <a:pt x="382485" y="169583"/>
                  </a:lnTo>
                  <a:lnTo>
                    <a:pt x="339521" y="147332"/>
                  </a:lnTo>
                  <a:lnTo>
                    <a:pt x="289661" y="124561"/>
                  </a:lnTo>
                  <a:lnTo>
                    <a:pt x="234899" y="103644"/>
                  </a:lnTo>
                  <a:lnTo>
                    <a:pt x="177266" y="86931"/>
                  </a:lnTo>
                  <a:lnTo>
                    <a:pt x="118783" y="76771"/>
                  </a:lnTo>
                  <a:lnTo>
                    <a:pt x="83451" y="76009"/>
                  </a:lnTo>
                  <a:lnTo>
                    <a:pt x="93751" y="45085"/>
                  </a:lnTo>
                  <a:lnTo>
                    <a:pt x="95580" y="39738"/>
                  </a:lnTo>
                  <a:lnTo>
                    <a:pt x="99034" y="36042"/>
                  </a:lnTo>
                  <a:lnTo>
                    <a:pt x="104444" y="33489"/>
                  </a:lnTo>
                  <a:lnTo>
                    <a:pt x="140347" y="29857"/>
                  </a:lnTo>
                  <a:lnTo>
                    <a:pt x="187426" y="38747"/>
                  </a:lnTo>
                  <a:lnTo>
                    <a:pt x="233870" y="52946"/>
                  </a:lnTo>
                  <a:lnTo>
                    <a:pt x="285064" y="71882"/>
                  </a:lnTo>
                  <a:lnTo>
                    <a:pt x="370230" y="111112"/>
                  </a:lnTo>
                  <a:lnTo>
                    <a:pt x="416814" y="141173"/>
                  </a:lnTo>
                  <a:lnTo>
                    <a:pt x="448462" y="187731"/>
                  </a:lnTo>
                  <a:lnTo>
                    <a:pt x="448462" y="129895"/>
                  </a:lnTo>
                  <a:lnTo>
                    <a:pt x="375907" y="80403"/>
                  </a:lnTo>
                  <a:lnTo>
                    <a:pt x="327660" y="57505"/>
                  </a:lnTo>
                  <a:lnTo>
                    <a:pt x="278180" y="37592"/>
                  </a:lnTo>
                  <a:lnTo>
                    <a:pt x="212293" y="15100"/>
                  </a:lnTo>
                  <a:lnTo>
                    <a:pt x="160464" y="2667"/>
                  </a:lnTo>
                  <a:lnTo>
                    <a:pt x="120904" y="0"/>
                  </a:lnTo>
                  <a:lnTo>
                    <a:pt x="91859" y="6781"/>
                  </a:lnTo>
                  <a:lnTo>
                    <a:pt x="65735" y="35433"/>
                  </a:lnTo>
                  <a:lnTo>
                    <a:pt x="51092" y="78714"/>
                  </a:lnTo>
                  <a:lnTo>
                    <a:pt x="47193" y="83197"/>
                  </a:lnTo>
                  <a:lnTo>
                    <a:pt x="47612" y="88988"/>
                  </a:lnTo>
                  <a:lnTo>
                    <a:pt x="38087" y="117157"/>
                  </a:lnTo>
                  <a:lnTo>
                    <a:pt x="18110" y="182943"/>
                  </a:lnTo>
                  <a:lnTo>
                    <a:pt x="5511" y="234251"/>
                  </a:lnTo>
                  <a:lnTo>
                    <a:pt x="0" y="272529"/>
                  </a:lnTo>
                  <a:lnTo>
                    <a:pt x="1270" y="299237"/>
                  </a:lnTo>
                  <a:lnTo>
                    <a:pt x="42265" y="344906"/>
                  </a:lnTo>
                  <a:lnTo>
                    <a:pt x="83146" y="371348"/>
                  </a:lnTo>
                  <a:lnTo>
                    <a:pt x="124841" y="393484"/>
                  </a:lnTo>
                  <a:lnTo>
                    <a:pt x="160489" y="409638"/>
                  </a:lnTo>
                  <a:lnTo>
                    <a:pt x="264033" y="442302"/>
                  </a:lnTo>
                  <a:lnTo>
                    <a:pt x="313613" y="450837"/>
                  </a:lnTo>
                  <a:lnTo>
                    <a:pt x="331800" y="448525"/>
                  </a:lnTo>
                  <a:lnTo>
                    <a:pt x="338607" y="447662"/>
                  </a:lnTo>
                  <a:lnTo>
                    <a:pt x="392760" y="362597"/>
                  </a:lnTo>
                  <a:lnTo>
                    <a:pt x="423976" y="307327"/>
                  </a:lnTo>
                  <a:lnTo>
                    <a:pt x="449681" y="259270"/>
                  </a:lnTo>
                  <a:lnTo>
                    <a:pt x="468147" y="220484"/>
                  </a:lnTo>
                  <a:lnTo>
                    <a:pt x="477393" y="193497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4755" y="2997242"/>
              <a:ext cx="245238" cy="1286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98450" y="1876691"/>
              <a:ext cx="808990" cy="1008380"/>
            </a:xfrm>
            <a:custGeom>
              <a:avLst/>
              <a:gdLst/>
              <a:ahLst/>
              <a:cxnLst/>
              <a:rect l="l" t="t" r="r" b="b"/>
              <a:pathLst>
                <a:path w="808990" h="1008380">
                  <a:moveTo>
                    <a:pt x="485051" y="714578"/>
                  </a:moveTo>
                  <a:lnTo>
                    <a:pt x="455066" y="680948"/>
                  </a:lnTo>
                  <a:lnTo>
                    <a:pt x="455066" y="713270"/>
                  </a:lnTo>
                  <a:lnTo>
                    <a:pt x="454139" y="714794"/>
                  </a:lnTo>
                  <a:lnTo>
                    <a:pt x="453783" y="715340"/>
                  </a:lnTo>
                  <a:lnTo>
                    <a:pt x="451231" y="717715"/>
                  </a:lnTo>
                  <a:lnTo>
                    <a:pt x="444715" y="718680"/>
                  </a:lnTo>
                  <a:lnTo>
                    <a:pt x="438010" y="719137"/>
                  </a:lnTo>
                  <a:lnTo>
                    <a:pt x="430631" y="718616"/>
                  </a:lnTo>
                  <a:lnTo>
                    <a:pt x="422719" y="717207"/>
                  </a:lnTo>
                  <a:lnTo>
                    <a:pt x="414439" y="715035"/>
                  </a:lnTo>
                  <a:lnTo>
                    <a:pt x="414934" y="714781"/>
                  </a:lnTo>
                  <a:lnTo>
                    <a:pt x="419328" y="712482"/>
                  </a:lnTo>
                  <a:lnTo>
                    <a:pt x="424002" y="710603"/>
                  </a:lnTo>
                  <a:lnTo>
                    <a:pt x="437794" y="707009"/>
                  </a:lnTo>
                  <a:lnTo>
                    <a:pt x="445325" y="708380"/>
                  </a:lnTo>
                  <a:lnTo>
                    <a:pt x="452424" y="711339"/>
                  </a:lnTo>
                  <a:lnTo>
                    <a:pt x="454113" y="712419"/>
                  </a:lnTo>
                  <a:lnTo>
                    <a:pt x="455066" y="713270"/>
                  </a:lnTo>
                  <a:lnTo>
                    <a:pt x="455066" y="680948"/>
                  </a:lnTo>
                  <a:lnTo>
                    <a:pt x="454723" y="680796"/>
                  </a:lnTo>
                  <a:lnTo>
                    <a:pt x="438886" y="678573"/>
                  </a:lnTo>
                  <a:lnTo>
                    <a:pt x="421030" y="680796"/>
                  </a:lnTo>
                  <a:lnTo>
                    <a:pt x="411175" y="684009"/>
                  </a:lnTo>
                  <a:lnTo>
                    <a:pt x="401294" y="688467"/>
                  </a:lnTo>
                  <a:lnTo>
                    <a:pt x="391414" y="694131"/>
                  </a:lnTo>
                  <a:lnTo>
                    <a:pt x="381571" y="700925"/>
                  </a:lnTo>
                  <a:lnTo>
                    <a:pt x="374281" y="696595"/>
                  </a:lnTo>
                  <a:lnTo>
                    <a:pt x="373430" y="696087"/>
                  </a:lnTo>
                  <a:lnTo>
                    <a:pt x="365798" y="690956"/>
                  </a:lnTo>
                  <a:lnTo>
                    <a:pt x="358940" y="685685"/>
                  </a:lnTo>
                  <a:lnTo>
                    <a:pt x="352996" y="680339"/>
                  </a:lnTo>
                  <a:lnTo>
                    <a:pt x="356196" y="679221"/>
                  </a:lnTo>
                  <a:lnTo>
                    <a:pt x="359371" y="678014"/>
                  </a:lnTo>
                  <a:lnTo>
                    <a:pt x="404418" y="646722"/>
                  </a:lnTo>
                  <a:lnTo>
                    <a:pt x="421474" y="609777"/>
                  </a:lnTo>
                  <a:lnTo>
                    <a:pt x="421525" y="590918"/>
                  </a:lnTo>
                  <a:lnTo>
                    <a:pt x="421538" y="589661"/>
                  </a:lnTo>
                  <a:lnTo>
                    <a:pt x="415759" y="571030"/>
                  </a:lnTo>
                  <a:lnTo>
                    <a:pt x="404393" y="555523"/>
                  </a:lnTo>
                  <a:lnTo>
                    <a:pt x="393522" y="547585"/>
                  </a:lnTo>
                  <a:lnTo>
                    <a:pt x="392569" y="547217"/>
                  </a:lnTo>
                  <a:lnTo>
                    <a:pt x="392569" y="595083"/>
                  </a:lnTo>
                  <a:lnTo>
                    <a:pt x="392303" y="606120"/>
                  </a:lnTo>
                  <a:lnTo>
                    <a:pt x="363715" y="643115"/>
                  </a:lnTo>
                  <a:lnTo>
                    <a:pt x="335292" y="654875"/>
                  </a:lnTo>
                  <a:lnTo>
                    <a:pt x="328904" y="639457"/>
                  </a:lnTo>
                  <a:lnTo>
                    <a:pt x="325602" y="624332"/>
                  </a:lnTo>
                  <a:lnTo>
                    <a:pt x="325501" y="609904"/>
                  </a:lnTo>
                  <a:lnTo>
                    <a:pt x="328383" y="597979"/>
                  </a:lnTo>
                  <a:lnTo>
                    <a:pt x="359270" y="571614"/>
                  </a:lnTo>
                  <a:lnTo>
                    <a:pt x="370725" y="569798"/>
                  </a:lnTo>
                  <a:lnTo>
                    <a:pt x="379780" y="573570"/>
                  </a:lnTo>
                  <a:lnTo>
                    <a:pt x="382028" y="574954"/>
                  </a:lnTo>
                  <a:lnTo>
                    <a:pt x="384251" y="576948"/>
                  </a:lnTo>
                  <a:lnTo>
                    <a:pt x="389839" y="585000"/>
                  </a:lnTo>
                  <a:lnTo>
                    <a:pt x="392569" y="595083"/>
                  </a:lnTo>
                  <a:lnTo>
                    <a:pt x="392569" y="547217"/>
                  </a:lnTo>
                  <a:lnTo>
                    <a:pt x="380974" y="542709"/>
                  </a:lnTo>
                  <a:lnTo>
                    <a:pt x="367207" y="541032"/>
                  </a:lnTo>
                  <a:lnTo>
                    <a:pt x="352653" y="542658"/>
                  </a:lnTo>
                  <a:lnTo>
                    <a:pt x="309181" y="570941"/>
                  </a:lnTo>
                  <a:lnTo>
                    <a:pt x="295567" y="620763"/>
                  </a:lnTo>
                  <a:lnTo>
                    <a:pt x="298157" y="639330"/>
                  </a:lnTo>
                  <a:lnTo>
                    <a:pt x="304139" y="658126"/>
                  </a:lnTo>
                  <a:lnTo>
                    <a:pt x="292506" y="657288"/>
                  </a:lnTo>
                  <a:lnTo>
                    <a:pt x="250596" y="645045"/>
                  </a:lnTo>
                  <a:lnTo>
                    <a:pt x="247091" y="634339"/>
                  </a:lnTo>
                  <a:lnTo>
                    <a:pt x="246837" y="624827"/>
                  </a:lnTo>
                  <a:lnTo>
                    <a:pt x="246392" y="615784"/>
                  </a:lnTo>
                  <a:lnTo>
                    <a:pt x="245745" y="606501"/>
                  </a:lnTo>
                  <a:lnTo>
                    <a:pt x="243001" y="592823"/>
                  </a:lnTo>
                  <a:lnTo>
                    <a:pt x="242303" y="591019"/>
                  </a:lnTo>
                  <a:lnTo>
                    <a:pt x="237426" y="578319"/>
                  </a:lnTo>
                  <a:lnTo>
                    <a:pt x="229743" y="564540"/>
                  </a:lnTo>
                  <a:lnTo>
                    <a:pt x="220802" y="553275"/>
                  </a:lnTo>
                  <a:lnTo>
                    <a:pt x="217182" y="550468"/>
                  </a:lnTo>
                  <a:lnTo>
                    <a:pt x="217182" y="621919"/>
                  </a:lnTo>
                  <a:lnTo>
                    <a:pt x="208965" y="613232"/>
                  </a:lnTo>
                  <a:lnTo>
                    <a:pt x="201752" y="603885"/>
                  </a:lnTo>
                  <a:lnTo>
                    <a:pt x="195618" y="593928"/>
                  </a:lnTo>
                  <a:lnTo>
                    <a:pt x="190677" y="583476"/>
                  </a:lnTo>
                  <a:lnTo>
                    <a:pt x="187388" y="575386"/>
                  </a:lnTo>
                  <a:lnTo>
                    <a:pt x="188150" y="572643"/>
                  </a:lnTo>
                  <a:lnTo>
                    <a:pt x="188531" y="571728"/>
                  </a:lnTo>
                  <a:lnTo>
                    <a:pt x="189357" y="571385"/>
                  </a:lnTo>
                  <a:lnTo>
                    <a:pt x="190360" y="571195"/>
                  </a:lnTo>
                  <a:lnTo>
                    <a:pt x="192392" y="570890"/>
                  </a:lnTo>
                  <a:lnTo>
                    <a:pt x="194691" y="571233"/>
                  </a:lnTo>
                  <a:lnTo>
                    <a:pt x="216331" y="608876"/>
                  </a:lnTo>
                  <a:lnTo>
                    <a:pt x="217182" y="621919"/>
                  </a:lnTo>
                  <a:lnTo>
                    <a:pt x="217182" y="550468"/>
                  </a:lnTo>
                  <a:lnTo>
                    <a:pt x="213321" y="547458"/>
                  </a:lnTo>
                  <a:lnTo>
                    <a:pt x="204546" y="543521"/>
                  </a:lnTo>
                  <a:lnTo>
                    <a:pt x="195033" y="541667"/>
                  </a:lnTo>
                  <a:lnTo>
                    <a:pt x="185407" y="542086"/>
                  </a:lnTo>
                  <a:lnTo>
                    <a:pt x="158838" y="578548"/>
                  </a:lnTo>
                  <a:lnTo>
                    <a:pt x="160642" y="587184"/>
                  </a:lnTo>
                  <a:lnTo>
                    <a:pt x="184988" y="630707"/>
                  </a:lnTo>
                  <a:lnTo>
                    <a:pt x="217208" y="659752"/>
                  </a:lnTo>
                  <a:lnTo>
                    <a:pt x="211975" y="708990"/>
                  </a:lnTo>
                  <a:lnTo>
                    <a:pt x="200926" y="758558"/>
                  </a:lnTo>
                  <a:lnTo>
                    <a:pt x="184137" y="808151"/>
                  </a:lnTo>
                  <a:lnTo>
                    <a:pt x="161683" y="857465"/>
                  </a:lnTo>
                  <a:lnTo>
                    <a:pt x="133667" y="906221"/>
                  </a:lnTo>
                  <a:lnTo>
                    <a:pt x="158623" y="922096"/>
                  </a:lnTo>
                  <a:lnTo>
                    <a:pt x="186740" y="873467"/>
                  </a:lnTo>
                  <a:lnTo>
                    <a:pt x="209600" y="824204"/>
                  </a:lnTo>
                  <a:lnTo>
                    <a:pt x="227139" y="774560"/>
                  </a:lnTo>
                  <a:lnTo>
                    <a:pt x="239268" y="724814"/>
                  </a:lnTo>
                  <a:lnTo>
                    <a:pt x="245910" y="675271"/>
                  </a:lnTo>
                  <a:lnTo>
                    <a:pt x="246621" y="675563"/>
                  </a:lnTo>
                  <a:lnTo>
                    <a:pt x="264871" y="681863"/>
                  </a:lnTo>
                  <a:lnTo>
                    <a:pt x="283425" y="685901"/>
                  </a:lnTo>
                  <a:lnTo>
                    <a:pt x="302006" y="687679"/>
                  </a:lnTo>
                  <a:lnTo>
                    <a:pt x="320484" y="687222"/>
                  </a:lnTo>
                  <a:lnTo>
                    <a:pt x="322757" y="690384"/>
                  </a:lnTo>
                  <a:lnTo>
                    <a:pt x="358241" y="721410"/>
                  </a:lnTo>
                  <a:lnTo>
                    <a:pt x="323596" y="762317"/>
                  </a:lnTo>
                  <a:lnTo>
                    <a:pt x="292595" y="810628"/>
                  </a:lnTo>
                  <a:lnTo>
                    <a:pt x="266877" y="862101"/>
                  </a:lnTo>
                  <a:lnTo>
                    <a:pt x="248107" y="912469"/>
                  </a:lnTo>
                  <a:lnTo>
                    <a:pt x="237909" y="957491"/>
                  </a:lnTo>
                  <a:lnTo>
                    <a:pt x="267055" y="961263"/>
                  </a:lnTo>
                  <a:lnTo>
                    <a:pt x="277698" y="916127"/>
                  </a:lnTo>
                  <a:lnTo>
                    <a:pt x="297218" y="866559"/>
                  </a:lnTo>
                  <a:lnTo>
                    <a:pt x="323291" y="817041"/>
                  </a:lnTo>
                  <a:lnTo>
                    <a:pt x="353593" y="772020"/>
                  </a:lnTo>
                  <a:lnTo>
                    <a:pt x="385800" y="735990"/>
                  </a:lnTo>
                  <a:lnTo>
                    <a:pt x="402374" y="742226"/>
                  </a:lnTo>
                  <a:lnTo>
                    <a:pt x="418782" y="746531"/>
                  </a:lnTo>
                  <a:lnTo>
                    <a:pt x="434505" y="748563"/>
                  </a:lnTo>
                  <a:lnTo>
                    <a:pt x="448983" y="747953"/>
                  </a:lnTo>
                  <a:lnTo>
                    <a:pt x="459701" y="745070"/>
                  </a:lnTo>
                  <a:lnTo>
                    <a:pt x="460743" y="744791"/>
                  </a:lnTo>
                  <a:lnTo>
                    <a:pt x="470573" y="739228"/>
                  </a:lnTo>
                  <a:lnTo>
                    <a:pt x="471182" y="738606"/>
                  </a:lnTo>
                  <a:lnTo>
                    <a:pt x="478243" y="731443"/>
                  </a:lnTo>
                  <a:lnTo>
                    <a:pt x="482371" y="723773"/>
                  </a:lnTo>
                  <a:lnTo>
                    <a:pt x="482841" y="722896"/>
                  </a:lnTo>
                  <a:lnTo>
                    <a:pt x="483666" y="721017"/>
                  </a:lnTo>
                  <a:lnTo>
                    <a:pt x="485051" y="714578"/>
                  </a:lnTo>
                  <a:close/>
                </a:path>
                <a:path w="808990" h="1008380">
                  <a:moveTo>
                    <a:pt x="808609" y="417423"/>
                  </a:moveTo>
                  <a:lnTo>
                    <a:pt x="806030" y="370535"/>
                  </a:lnTo>
                  <a:lnTo>
                    <a:pt x="798042" y="324688"/>
                  </a:lnTo>
                  <a:lnTo>
                    <a:pt x="784682" y="280593"/>
                  </a:lnTo>
                  <a:lnTo>
                    <a:pt x="765746" y="238353"/>
                  </a:lnTo>
                  <a:lnTo>
                    <a:pt x="741527" y="198335"/>
                  </a:lnTo>
                  <a:lnTo>
                    <a:pt x="712419" y="160909"/>
                  </a:lnTo>
                  <a:lnTo>
                    <a:pt x="678815" y="126441"/>
                  </a:lnTo>
                  <a:lnTo>
                    <a:pt x="641108" y="95300"/>
                  </a:lnTo>
                  <a:lnTo>
                    <a:pt x="599706" y="67830"/>
                  </a:lnTo>
                  <a:lnTo>
                    <a:pt x="554990" y="44411"/>
                  </a:lnTo>
                  <a:lnTo>
                    <a:pt x="507377" y="25387"/>
                  </a:lnTo>
                  <a:lnTo>
                    <a:pt x="466610" y="13398"/>
                  </a:lnTo>
                  <a:lnTo>
                    <a:pt x="419544" y="4178"/>
                  </a:lnTo>
                  <a:lnTo>
                    <a:pt x="367601" y="0"/>
                  </a:lnTo>
                  <a:lnTo>
                    <a:pt x="312204" y="3086"/>
                  </a:lnTo>
                  <a:lnTo>
                    <a:pt x="254749" y="15697"/>
                  </a:lnTo>
                  <a:lnTo>
                    <a:pt x="208788" y="34099"/>
                  </a:lnTo>
                  <a:lnTo>
                    <a:pt x="165633" y="59359"/>
                  </a:lnTo>
                  <a:lnTo>
                    <a:pt x="126022" y="90830"/>
                  </a:lnTo>
                  <a:lnTo>
                    <a:pt x="90690" y="127838"/>
                  </a:lnTo>
                  <a:lnTo>
                    <a:pt x="60363" y="169710"/>
                  </a:lnTo>
                  <a:lnTo>
                    <a:pt x="35763" y="215760"/>
                  </a:lnTo>
                  <a:lnTo>
                    <a:pt x="18580" y="261556"/>
                  </a:lnTo>
                  <a:lnTo>
                    <a:pt x="6858" y="309524"/>
                  </a:lnTo>
                  <a:lnTo>
                    <a:pt x="660" y="359130"/>
                  </a:lnTo>
                  <a:lnTo>
                    <a:pt x="0" y="409829"/>
                  </a:lnTo>
                  <a:lnTo>
                    <a:pt x="4914" y="461086"/>
                  </a:lnTo>
                  <a:lnTo>
                    <a:pt x="15455" y="512343"/>
                  </a:lnTo>
                  <a:lnTo>
                    <a:pt x="28524" y="555777"/>
                  </a:lnTo>
                  <a:lnTo>
                    <a:pt x="52209" y="622922"/>
                  </a:lnTo>
                  <a:lnTo>
                    <a:pt x="60744" y="648131"/>
                  </a:lnTo>
                  <a:lnTo>
                    <a:pt x="68440" y="673595"/>
                  </a:lnTo>
                  <a:lnTo>
                    <a:pt x="74803" y="699223"/>
                  </a:lnTo>
                  <a:lnTo>
                    <a:pt x="81432" y="750773"/>
                  </a:lnTo>
                  <a:lnTo>
                    <a:pt x="78524" y="798004"/>
                  </a:lnTo>
                  <a:lnTo>
                    <a:pt x="66344" y="839406"/>
                  </a:lnTo>
                  <a:lnTo>
                    <a:pt x="45135" y="873417"/>
                  </a:lnTo>
                  <a:lnTo>
                    <a:pt x="67551" y="892657"/>
                  </a:lnTo>
                  <a:lnTo>
                    <a:pt x="92608" y="852957"/>
                  </a:lnTo>
                  <a:lnTo>
                    <a:pt x="107175" y="805268"/>
                  </a:lnTo>
                  <a:lnTo>
                    <a:pt x="110972" y="751357"/>
                  </a:lnTo>
                  <a:lnTo>
                    <a:pt x="103695" y="692962"/>
                  </a:lnTo>
                  <a:lnTo>
                    <a:pt x="89090" y="639622"/>
                  </a:lnTo>
                  <a:lnTo>
                    <a:pt x="71196" y="587997"/>
                  </a:lnTo>
                  <a:lnTo>
                    <a:pt x="63881" y="567499"/>
                  </a:lnTo>
                  <a:lnTo>
                    <a:pt x="56730" y="546760"/>
                  </a:lnTo>
                  <a:lnTo>
                    <a:pt x="50038" y="525843"/>
                  </a:lnTo>
                  <a:lnTo>
                    <a:pt x="44094" y="504837"/>
                  </a:lnTo>
                  <a:lnTo>
                    <a:pt x="34213" y="456831"/>
                  </a:lnTo>
                  <a:lnTo>
                    <a:pt x="29591" y="408876"/>
                  </a:lnTo>
                  <a:lnTo>
                    <a:pt x="30162" y="361492"/>
                  </a:lnTo>
                  <a:lnTo>
                    <a:pt x="35915" y="315175"/>
                  </a:lnTo>
                  <a:lnTo>
                    <a:pt x="46799" y="270433"/>
                  </a:lnTo>
                  <a:lnTo>
                    <a:pt x="62788" y="227749"/>
                  </a:lnTo>
                  <a:lnTo>
                    <a:pt x="85356" y="185369"/>
                  </a:lnTo>
                  <a:lnTo>
                    <a:pt x="113169" y="146850"/>
                  </a:lnTo>
                  <a:lnTo>
                    <a:pt x="145567" y="112826"/>
                  </a:lnTo>
                  <a:lnTo>
                    <a:pt x="181864" y="83908"/>
                  </a:lnTo>
                  <a:lnTo>
                    <a:pt x="221386" y="60706"/>
                  </a:lnTo>
                  <a:lnTo>
                    <a:pt x="263448" y="43853"/>
                  </a:lnTo>
                  <a:lnTo>
                    <a:pt x="316458" y="32270"/>
                  </a:lnTo>
                  <a:lnTo>
                    <a:pt x="367753" y="29502"/>
                  </a:lnTo>
                  <a:lnTo>
                    <a:pt x="415963" y="33464"/>
                  </a:lnTo>
                  <a:lnTo>
                    <a:pt x="459727" y="42087"/>
                  </a:lnTo>
                  <a:lnTo>
                    <a:pt x="497687" y="53301"/>
                  </a:lnTo>
                  <a:lnTo>
                    <a:pt x="548449" y="73977"/>
                  </a:lnTo>
                  <a:lnTo>
                    <a:pt x="595528" y="99910"/>
                  </a:lnTo>
                  <a:lnTo>
                    <a:pt x="638403" y="130594"/>
                  </a:lnTo>
                  <a:lnTo>
                    <a:pt x="676529" y="165544"/>
                  </a:lnTo>
                  <a:lnTo>
                    <a:pt x="709333" y="204228"/>
                  </a:lnTo>
                  <a:lnTo>
                    <a:pt x="736269" y="246176"/>
                  </a:lnTo>
                  <a:lnTo>
                    <a:pt x="756805" y="290868"/>
                  </a:lnTo>
                  <a:lnTo>
                    <a:pt x="771474" y="342074"/>
                  </a:lnTo>
                  <a:lnTo>
                    <a:pt x="778344" y="395630"/>
                  </a:lnTo>
                  <a:lnTo>
                    <a:pt x="777367" y="450202"/>
                  </a:lnTo>
                  <a:lnTo>
                    <a:pt x="768464" y="504456"/>
                  </a:lnTo>
                  <a:lnTo>
                    <a:pt x="753008" y="553948"/>
                  </a:lnTo>
                  <a:lnTo>
                    <a:pt x="731202" y="600798"/>
                  </a:lnTo>
                  <a:lnTo>
                    <a:pt x="703465" y="644347"/>
                  </a:lnTo>
                  <a:lnTo>
                    <a:pt x="670217" y="683945"/>
                  </a:lnTo>
                  <a:lnTo>
                    <a:pt x="631901" y="718896"/>
                  </a:lnTo>
                  <a:lnTo>
                    <a:pt x="585304" y="751624"/>
                  </a:lnTo>
                  <a:lnTo>
                    <a:pt x="536422" y="780999"/>
                  </a:lnTo>
                  <a:lnTo>
                    <a:pt x="516826" y="792518"/>
                  </a:lnTo>
                  <a:lnTo>
                    <a:pt x="497141" y="804367"/>
                  </a:lnTo>
                  <a:lnTo>
                    <a:pt x="458406" y="829729"/>
                  </a:lnTo>
                  <a:lnTo>
                    <a:pt x="419569" y="860869"/>
                  </a:lnTo>
                  <a:lnTo>
                    <a:pt x="382524" y="900658"/>
                  </a:lnTo>
                  <a:lnTo>
                    <a:pt x="353339" y="948855"/>
                  </a:lnTo>
                  <a:lnTo>
                    <a:pt x="338112" y="1005230"/>
                  </a:lnTo>
                  <a:lnTo>
                    <a:pt x="367550" y="1008291"/>
                  </a:lnTo>
                  <a:lnTo>
                    <a:pt x="381127" y="959370"/>
                  </a:lnTo>
                  <a:lnTo>
                    <a:pt x="407301" y="917067"/>
                  </a:lnTo>
                  <a:lnTo>
                    <a:pt x="440613" y="881786"/>
                  </a:lnTo>
                  <a:lnTo>
                    <a:pt x="475564" y="853897"/>
                  </a:lnTo>
                  <a:lnTo>
                    <a:pt x="513029" y="829411"/>
                  </a:lnTo>
                  <a:lnTo>
                    <a:pt x="551459" y="806589"/>
                  </a:lnTo>
                  <a:lnTo>
                    <a:pt x="576643" y="791768"/>
                  </a:lnTo>
                  <a:lnTo>
                    <a:pt x="626541" y="759904"/>
                  </a:lnTo>
                  <a:lnTo>
                    <a:pt x="685152" y="711161"/>
                  </a:lnTo>
                  <a:lnTo>
                    <a:pt x="716127" y="676643"/>
                  </a:lnTo>
                  <a:lnTo>
                    <a:pt x="743102" y="638987"/>
                  </a:lnTo>
                  <a:lnTo>
                    <a:pt x="765797" y="598614"/>
                  </a:lnTo>
                  <a:lnTo>
                    <a:pt x="783971" y="555955"/>
                  </a:lnTo>
                  <a:lnTo>
                    <a:pt x="797356" y="511429"/>
                  </a:lnTo>
                  <a:lnTo>
                    <a:pt x="805726" y="464629"/>
                  </a:lnTo>
                  <a:lnTo>
                    <a:pt x="808609" y="41742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7024" y="1714095"/>
              <a:ext cx="190273" cy="180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29054" y="1462223"/>
              <a:ext cx="110731" cy="2235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1216" y="2201868"/>
              <a:ext cx="210313" cy="981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4099" y="1545451"/>
              <a:ext cx="187911" cy="18907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036694" y="1827384"/>
            <a:ext cx="225310" cy="1486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08435" y="2302910"/>
            <a:ext cx="210716" cy="992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044895" y="7137228"/>
            <a:ext cx="2202892" cy="19821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97063" y="875613"/>
            <a:ext cx="1615053" cy="157404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497448" y="3000603"/>
            <a:ext cx="40151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3615" y="4543653"/>
            <a:ext cx="17957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5533" y="6086703"/>
            <a:ext cx="47548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65529" y="5315178"/>
            <a:ext cx="5671820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6730">
              <a:lnSpc>
                <a:spcPts val="67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12700">
              <a:lnSpc>
                <a:spcPts val="6695"/>
              </a:lnSpc>
            </a:pP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74749" y="7629753"/>
            <a:ext cx="38246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279" y="2229078"/>
            <a:ext cx="1053925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lang="en-US"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    </a:t>
            </a:r>
            <a:r>
              <a:rPr lang="en-US" sz="6000" b="1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  T  A  T  M   E   N   T , </a:t>
            </a:r>
            <a:endParaRPr sz="6100" dirty="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6450" y="3000603"/>
            <a:ext cx="851598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523740" algn="l"/>
              </a:tabLst>
            </a:pPr>
            <a:r>
              <a:rPr sz="6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39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289" y="3772128"/>
            <a:ext cx="12355195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6100" indent="-524510">
              <a:lnSpc>
                <a:spcPts val="6700"/>
              </a:lnSpc>
              <a:spcBef>
                <a:spcPts val="114"/>
              </a:spcBef>
              <a:buAutoNum type="arabicPlain" startAt="3"/>
              <a:tabLst>
                <a:tab pos="546735" algn="l"/>
                <a:tab pos="4164329" algn="l"/>
                <a:tab pos="572325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546100" indent="-534035">
              <a:lnSpc>
                <a:spcPts val="6695"/>
              </a:lnSpc>
              <a:buAutoNum type="arabicPlain" startAt="3"/>
              <a:tabLst>
                <a:tab pos="54673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9496" y="5315178"/>
            <a:ext cx="104952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16325" algn="l"/>
              </a:tabLst>
            </a:pP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7767" y="6086703"/>
            <a:ext cx="475234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5437" y="6858228"/>
            <a:ext cx="8574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323080" algn="l"/>
              </a:tabLst>
            </a:pP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4138" y="7629753"/>
            <a:ext cx="6415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0481" y="8401278"/>
            <a:ext cx="670179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34000" y="2830226"/>
            <a:ext cx="10363200" cy="4246034"/>
          </a:xfrm>
          <a:prstGeom prst="rect">
            <a:avLst/>
          </a:prstGeom>
        </p:spPr>
        <p:txBody>
          <a:bodyPr vert="horz" wrap="square" lIns="0" tIns="394970" rIns="0" bIns="0" rtlCol="0">
            <a:spAutoFit/>
          </a:bodyPr>
          <a:lstStyle/>
          <a:p>
            <a:pPr marL="1185545" marR="5080" indent="-1173480">
              <a:lnSpc>
                <a:spcPts val="15010"/>
              </a:lnSpc>
              <a:spcBef>
                <a:spcPts val="3110"/>
              </a:spcBef>
            </a:pPr>
            <a:r>
              <a:rPr spc="-1720" dirty="0" smtClean="0"/>
              <a:t>T</a:t>
            </a:r>
            <a:r>
              <a:rPr lang="en-US" spc="-1720" dirty="0" smtClean="0"/>
              <a:t> </a:t>
            </a:r>
            <a:r>
              <a:rPr spc="-1540" dirty="0" smtClean="0"/>
              <a:t>H</a:t>
            </a:r>
            <a:r>
              <a:rPr lang="en-US" spc="-1540" dirty="0" smtClean="0"/>
              <a:t> </a:t>
            </a:r>
            <a:r>
              <a:rPr spc="-204" dirty="0" smtClean="0"/>
              <a:t>A</a:t>
            </a:r>
            <a:r>
              <a:rPr lang="en-US" spc="-204" dirty="0" smtClean="0"/>
              <a:t> </a:t>
            </a:r>
            <a:r>
              <a:rPr spc="-1585" dirty="0" smtClean="0"/>
              <a:t>N</a:t>
            </a:r>
            <a:r>
              <a:rPr lang="en-US" spc="-1585" dirty="0" smtClean="0"/>
              <a:t> </a:t>
            </a:r>
            <a:r>
              <a:rPr spc="-580" dirty="0" smtClean="0"/>
              <a:t>K </a:t>
            </a:r>
            <a:r>
              <a:rPr lang="en-US" spc="-580" dirty="0" smtClean="0"/>
              <a:t> </a:t>
            </a:r>
            <a:br>
              <a:rPr lang="en-US" spc="-580" dirty="0" smtClean="0"/>
            </a:br>
            <a:r>
              <a:rPr lang="en-US" spc="-580" dirty="0"/>
              <a:t> </a:t>
            </a:r>
            <a:r>
              <a:rPr lang="en-US" spc="-580" dirty="0" smtClean="0"/>
              <a:t>  </a:t>
            </a:r>
            <a:r>
              <a:rPr spc="-2050" dirty="0" smtClean="0"/>
              <a:t>Y</a:t>
            </a:r>
            <a:r>
              <a:rPr lang="en-US" spc="-2050" dirty="0" smtClean="0"/>
              <a:t>  </a:t>
            </a:r>
            <a:r>
              <a:rPr spc="-2050" dirty="0" smtClean="0"/>
              <a:t>O</a:t>
            </a:r>
            <a:r>
              <a:rPr lang="en-US" spc="-2050" dirty="0" smtClean="0"/>
              <a:t>  </a:t>
            </a:r>
            <a:r>
              <a:rPr spc="-2050" dirty="0" smtClean="0"/>
              <a:t>U</a:t>
            </a:r>
            <a:endParaRPr spc="-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98538" y="5360"/>
            <a:ext cx="14691360" cy="1995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900" spc="-1560" dirty="0">
                <a:solidFill>
                  <a:srgbClr val="FF3131"/>
                </a:solidFill>
              </a:rPr>
              <a:t>PROBLEM</a:t>
            </a:r>
            <a:r>
              <a:rPr sz="12900" spc="1290" dirty="0">
                <a:solidFill>
                  <a:srgbClr val="FF3131"/>
                </a:solidFill>
              </a:rPr>
              <a:t> </a:t>
            </a:r>
            <a:r>
              <a:rPr sz="12900" spc="-1385" dirty="0">
                <a:solidFill>
                  <a:srgbClr val="FF3131"/>
                </a:solidFill>
              </a:rPr>
              <a:t>STATMENT</a:t>
            </a:r>
            <a:endParaRPr sz="12900"/>
          </a:p>
        </p:txBody>
      </p:sp>
      <p:sp>
        <p:nvSpPr>
          <p:cNvPr id="10" name="object 10"/>
          <p:cNvSpPr txBox="1"/>
          <p:nvPr/>
        </p:nvSpPr>
        <p:spPr>
          <a:xfrm>
            <a:off x="-12700" y="2357867"/>
            <a:ext cx="18101945" cy="659320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>
              <a:lnSpc>
                <a:spcPts val="6300"/>
              </a:lnSpc>
              <a:spcBef>
                <a:spcPts val="1405"/>
              </a:spcBef>
            </a:pP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40" dirty="0">
                <a:solidFill>
                  <a:srgbClr val="A3F0FF"/>
                </a:solidFill>
                <a:latin typeface="Microsoft Sans Serif"/>
                <a:cs typeface="Microsoft Sans Serif"/>
              </a:rPr>
              <a:t>problem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-125" dirty="0">
                <a:solidFill>
                  <a:srgbClr val="A3F0FF"/>
                </a:solidFill>
                <a:latin typeface="Microsoft Sans Serif"/>
                <a:cs typeface="Microsoft Sans Serif"/>
              </a:rPr>
              <a:t>build</a:t>
            </a:r>
            <a:r>
              <a:rPr sz="6350" spc="-1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 </a:t>
            </a:r>
            <a:r>
              <a:rPr sz="6350" spc="-5" dirty="0">
                <a:solidFill>
                  <a:srgbClr val="A3F0FF"/>
                </a:solidFill>
                <a:latin typeface="Microsoft Sans Serif"/>
                <a:cs typeface="Microsoft Sans Serif"/>
              </a:rPr>
              <a:t>predictive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5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60" dirty="0">
                <a:solidFill>
                  <a:srgbClr val="A3F0FF"/>
                </a:solidFill>
                <a:latin typeface="Microsoft Sans Serif"/>
                <a:cs typeface="Microsoft Sans Serif"/>
              </a:rPr>
              <a:t>forecasts </a:t>
            </a:r>
            <a:r>
              <a:rPr sz="6350" spc="-80" dirty="0">
                <a:solidFill>
                  <a:srgbClr val="A3F0FF"/>
                </a:solidFill>
                <a:latin typeface="Microsoft Sans Serif"/>
                <a:cs typeface="Microsoft Sans Serif"/>
              </a:rPr>
              <a:t>stock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prices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65" dirty="0">
                <a:solidFill>
                  <a:srgbClr val="A3F0FF"/>
                </a:solidFill>
                <a:latin typeface="Microsoft Sans Serif"/>
                <a:cs typeface="Microsoft Sans Serif"/>
              </a:rPr>
              <a:t>based</a:t>
            </a:r>
            <a:r>
              <a:rPr sz="6350" spc="-26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570" dirty="0">
                <a:solidFill>
                  <a:srgbClr val="A3F0FF"/>
                </a:solidFill>
                <a:latin typeface="Microsoft Sans Serif"/>
                <a:cs typeface="Microsoft Sans Serif"/>
              </a:rPr>
              <a:t>on</a:t>
            </a:r>
            <a:r>
              <a:rPr sz="6350" spc="-5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65" dirty="0">
                <a:solidFill>
                  <a:srgbClr val="A3F0FF"/>
                </a:solidFill>
                <a:latin typeface="Microsoft Sans Serif"/>
                <a:cs typeface="Microsoft Sans Serif"/>
              </a:rPr>
              <a:t>historical </a:t>
            </a:r>
            <a:r>
              <a:rPr sz="6350" spc="100" dirty="0">
                <a:solidFill>
                  <a:srgbClr val="A3F0FF"/>
                </a:solidFill>
                <a:latin typeface="Microsoft Sans Serif"/>
                <a:cs typeface="Microsoft Sans Serif"/>
              </a:rPr>
              <a:t>market </a:t>
            </a:r>
            <a:r>
              <a:rPr sz="6350" spc="-16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5" dirty="0">
                <a:solidFill>
                  <a:srgbClr val="A3F0FF"/>
                </a:solidFill>
                <a:latin typeface="Microsoft Sans Serif"/>
                <a:cs typeface="Microsoft Sans Serif"/>
              </a:rPr>
              <a:t>data.</a:t>
            </a:r>
            <a:r>
              <a:rPr sz="6350" spc="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50" dirty="0">
                <a:solidFill>
                  <a:srgbClr val="A3F0FF"/>
                </a:solidFill>
                <a:latin typeface="Microsoft Sans Serif"/>
                <a:cs typeface="Microsoft Sans Serif"/>
              </a:rPr>
              <a:t>goal</a:t>
            </a:r>
            <a:r>
              <a:rPr sz="6350" spc="-1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185" dirty="0">
                <a:solidFill>
                  <a:srgbClr val="A3F0FF"/>
                </a:solidFill>
                <a:latin typeface="Microsoft Sans Serif"/>
                <a:cs typeface="Microsoft Sans Serif"/>
              </a:rPr>
              <a:t>create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</a:t>
            </a:r>
            <a:r>
              <a:rPr sz="6350" spc="-8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25" dirty="0">
                <a:solidFill>
                  <a:srgbClr val="A3F0FF"/>
                </a:solidFill>
                <a:latin typeface="Microsoft Sans Serif"/>
                <a:cs typeface="Microsoft Sans Serif"/>
              </a:rPr>
              <a:t>tool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-160" dirty="0">
                <a:solidFill>
                  <a:srgbClr val="A3F0FF"/>
                </a:solidFill>
                <a:latin typeface="Microsoft Sans Serif"/>
                <a:cs typeface="Microsoft Sans Serif"/>
              </a:rPr>
              <a:t>assists </a:t>
            </a:r>
            <a:r>
              <a:rPr sz="6350" spc="-15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investors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20" dirty="0">
                <a:solidFill>
                  <a:srgbClr val="A3F0FF"/>
                </a:solidFill>
                <a:latin typeface="Microsoft Sans Serif"/>
                <a:cs typeface="Microsoft Sans Serif"/>
              </a:rPr>
              <a:t>in</a:t>
            </a:r>
            <a:r>
              <a:rPr sz="6350" spc="-3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95" dirty="0">
                <a:solidFill>
                  <a:srgbClr val="A3F0FF"/>
                </a:solidFill>
                <a:latin typeface="Microsoft Sans Serif"/>
                <a:cs typeface="Microsoft Sans Serif"/>
              </a:rPr>
              <a:t>making</a:t>
            </a:r>
            <a:r>
              <a:rPr sz="6350" spc="-39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95" dirty="0">
                <a:solidFill>
                  <a:srgbClr val="A3F0FF"/>
                </a:solidFill>
                <a:latin typeface="Microsoft Sans Serif"/>
                <a:cs typeface="Microsoft Sans Serif"/>
              </a:rPr>
              <a:t>well-informed </a:t>
            </a:r>
            <a:r>
              <a:rPr sz="6350" spc="-380" dirty="0">
                <a:solidFill>
                  <a:srgbClr val="A3F0FF"/>
                </a:solidFill>
                <a:latin typeface="Microsoft Sans Serif"/>
                <a:cs typeface="Microsoft Sans Serif"/>
              </a:rPr>
              <a:t>decisions</a:t>
            </a:r>
            <a:r>
              <a:rPr sz="6350" spc="-3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20" dirty="0">
                <a:solidFill>
                  <a:srgbClr val="A3F0FF"/>
                </a:solidFill>
                <a:latin typeface="Microsoft Sans Serif"/>
                <a:cs typeface="Microsoft Sans Serif"/>
              </a:rPr>
              <a:t>optimizing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70" dirty="0">
                <a:solidFill>
                  <a:srgbClr val="A3F0FF"/>
                </a:solidFill>
                <a:latin typeface="Microsoft Sans Serif"/>
                <a:cs typeface="Microsoft Sans Serif"/>
              </a:rPr>
              <a:t>their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investment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0" dirty="0">
                <a:solidFill>
                  <a:srgbClr val="A3F0FF"/>
                </a:solidFill>
                <a:latin typeface="Microsoft Sans Serif"/>
                <a:cs typeface="Microsoft Sans Serif"/>
              </a:rPr>
              <a:t>strategies.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This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80" dirty="0">
                <a:solidFill>
                  <a:srgbClr val="A3F0FF"/>
                </a:solidFill>
                <a:latin typeface="Microsoft Sans Serif"/>
                <a:cs typeface="Microsoft Sans Serif"/>
              </a:rPr>
              <a:t>project </a:t>
            </a:r>
            <a:r>
              <a:rPr sz="6350" spc="-16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10" dirty="0">
                <a:solidFill>
                  <a:srgbClr val="A3F0FF"/>
                </a:solidFill>
                <a:latin typeface="Microsoft Sans Serif"/>
                <a:cs typeface="Microsoft Sans Serif"/>
              </a:rPr>
              <a:t>involves</a:t>
            </a:r>
            <a:r>
              <a:rPr sz="6350" spc="-204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collection,</a:t>
            </a:r>
            <a:r>
              <a:rPr sz="6350" spc="-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240" dirty="0">
                <a:solidFill>
                  <a:srgbClr val="A3F0FF"/>
                </a:solidFill>
                <a:latin typeface="Microsoft Sans Serif"/>
                <a:cs typeface="Microsoft Sans Serif"/>
              </a:rPr>
              <a:t>preprocessing, </a:t>
            </a:r>
            <a:r>
              <a:rPr sz="6350" spc="-2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335" dirty="0">
                <a:solidFill>
                  <a:srgbClr val="A3F0FF"/>
                </a:solidFill>
                <a:latin typeface="Microsoft Sans Serif"/>
                <a:cs typeface="Microsoft Sans Serif"/>
              </a:rPr>
              <a:t>feature </a:t>
            </a:r>
            <a:r>
              <a:rPr sz="6350" spc="-275" dirty="0">
                <a:solidFill>
                  <a:srgbClr val="A3F0FF"/>
                </a:solidFill>
                <a:latin typeface="Microsoft Sans Serif"/>
                <a:cs typeface="Microsoft Sans Serif"/>
              </a:rPr>
              <a:t>engineering,</a:t>
            </a:r>
            <a:r>
              <a:rPr sz="6350" spc="-2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selection,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" dirty="0">
                <a:solidFill>
                  <a:srgbClr val="A3F0FF"/>
                </a:solidFill>
                <a:latin typeface="Microsoft Sans Serif"/>
                <a:cs typeface="Microsoft Sans Serif"/>
              </a:rPr>
              <a:t>training,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evaluation.</a:t>
            </a:r>
            <a:endParaRPr sz="63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6871" y="0"/>
            <a:ext cx="17074515" cy="1781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0" spc="-1360" dirty="0">
                <a:solidFill>
                  <a:srgbClr val="5D17EB"/>
                </a:solidFill>
              </a:rPr>
              <a:t>DESIGN</a:t>
            </a:r>
            <a:r>
              <a:rPr sz="11500" spc="1200" dirty="0">
                <a:solidFill>
                  <a:srgbClr val="5D17EB"/>
                </a:solidFill>
              </a:rPr>
              <a:t> </a:t>
            </a:r>
            <a:r>
              <a:rPr sz="11500" spc="-1135" dirty="0">
                <a:solidFill>
                  <a:srgbClr val="5D17EB"/>
                </a:solidFill>
              </a:rPr>
              <a:t>THINKING</a:t>
            </a:r>
            <a:r>
              <a:rPr sz="11500" spc="1205" dirty="0">
                <a:solidFill>
                  <a:srgbClr val="5D17EB"/>
                </a:solidFill>
              </a:rPr>
              <a:t> </a:t>
            </a:r>
            <a:r>
              <a:rPr sz="11500" spc="-1785" dirty="0">
                <a:solidFill>
                  <a:srgbClr val="5D17EB"/>
                </a:solidFill>
              </a:rPr>
              <a:t>PROCESS</a:t>
            </a:r>
            <a:endParaRPr sz="11500"/>
          </a:p>
        </p:txBody>
      </p:sp>
      <p:sp>
        <p:nvSpPr>
          <p:cNvPr id="10" name="object 10"/>
          <p:cNvSpPr txBox="1"/>
          <p:nvPr/>
        </p:nvSpPr>
        <p:spPr>
          <a:xfrm>
            <a:off x="-12700" y="1583612"/>
            <a:ext cx="17521555" cy="81705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805"/>
              </a:lnSpc>
              <a:spcBef>
                <a:spcPts val="114"/>
              </a:spcBef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14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73660" indent="4773295">
              <a:lnSpc>
                <a:spcPts val="5250"/>
              </a:lnSpc>
              <a:spcBef>
                <a:spcPts val="545"/>
              </a:spcBef>
            </a:pPr>
            <a:r>
              <a:rPr sz="5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Gather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sources.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5300">
              <a:latin typeface="Microsoft Sans Serif"/>
              <a:cs typeface="Microsoft Sans Serif"/>
            </a:endParaRPr>
          </a:p>
          <a:p>
            <a:pPr marL="12700" marR="1346200" indent="5275580">
              <a:lnSpc>
                <a:spcPts val="5250"/>
              </a:lnSpc>
              <a:spcBef>
                <a:spcPts val="545"/>
              </a:spcBef>
            </a:pP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 </a:t>
            </a:r>
            <a:r>
              <a:rPr sz="5300" spc="-1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9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consistency.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5300">
              <a:latin typeface="Microsoft Sans Serif"/>
              <a:cs typeface="Microsoft Sans Serif"/>
            </a:endParaRPr>
          </a:p>
          <a:p>
            <a:pPr marL="12700" marR="5080" indent="5275580">
              <a:lnSpc>
                <a:spcPts val="5250"/>
              </a:lnSpc>
              <a:spcBef>
                <a:spcPts val="545"/>
              </a:spcBef>
            </a:pP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raw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653415" indent="3517265">
              <a:lnSpc>
                <a:spcPts val="5250"/>
              </a:lnSpc>
              <a:spcBef>
                <a:spcPts val="545"/>
              </a:spcBef>
            </a:pPr>
            <a:r>
              <a:rPr sz="5300" spc="-4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53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deep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prediction.</a:t>
            </a:r>
            <a:endParaRPr sz="5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14561819" cy="1568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100" spc="-1025" dirty="0">
                <a:solidFill>
                  <a:srgbClr val="5D17EB"/>
                </a:solidFill>
              </a:rPr>
              <a:t>PHASE</a:t>
            </a:r>
            <a:r>
              <a:rPr sz="10100" spc="1045" dirty="0">
                <a:solidFill>
                  <a:srgbClr val="5D17EB"/>
                </a:solidFill>
              </a:rPr>
              <a:t> </a:t>
            </a:r>
            <a:r>
              <a:rPr sz="10100" spc="-1205" dirty="0">
                <a:solidFill>
                  <a:srgbClr val="5D17EB"/>
                </a:solidFill>
              </a:rPr>
              <a:t>OF</a:t>
            </a:r>
            <a:r>
              <a:rPr sz="10100" spc="1050" dirty="0">
                <a:solidFill>
                  <a:srgbClr val="5D17EB"/>
                </a:solidFill>
              </a:rPr>
              <a:t> </a:t>
            </a:r>
            <a:r>
              <a:rPr sz="10100" spc="-930" dirty="0">
                <a:solidFill>
                  <a:srgbClr val="5D17EB"/>
                </a:solidFill>
              </a:rPr>
              <a:t>DEVELOPMENT</a:t>
            </a:r>
            <a:endParaRPr sz="10100"/>
          </a:p>
        </p:txBody>
      </p:sp>
      <p:sp>
        <p:nvSpPr>
          <p:cNvPr id="10" name="object 10"/>
          <p:cNvSpPr txBox="1"/>
          <p:nvPr/>
        </p:nvSpPr>
        <p:spPr>
          <a:xfrm>
            <a:off x="-12700" y="1651661"/>
            <a:ext cx="18313400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55" dirty="0">
                <a:solidFill>
                  <a:srgbClr val="FF3131"/>
                </a:solidFill>
                <a:latin typeface="Microsoft Sans Serif"/>
                <a:cs typeface="Microsoft Sans Serif"/>
              </a:rPr>
              <a:t>1.)Problem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3131"/>
                </a:solidFill>
                <a:latin typeface="Microsoft Sans Serif"/>
                <a:cs typeface="Microsoft Sans Serif"/>
              </a:rPr>
              <a:t>Definition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3131"/>
                </a:solidFill>
                <a:latin typeface="Microsoft Sans Serif"/>
                <a:cs typeface="Microsoft Sans Serif"/>
              </a:rPr>
              <a:t>Objective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Setting: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2886075">
              <a:lnSpc>
                <a:spcPts val="3750"/>
              </a:lnSpc>
              <a:spcBef>
                <a:spcPts val="395"/>
              </a:spcBef>
              <a:tabLst>
                <a:tab pos="2041525" algn="l"/>
                <a:tab pos="2459990" algn="l"/>
                <a:tab pos="3075940" algn="l"/>
                <a:tab pos="3513454" algn="l"/>
                <a:tab pos="4064000" algn="l"/>
                <a:tab pos="6082665" algn="l"/>
                <a:tab pos="6560184" algn="l"/>
                <a:tab pos="6771005" algn="l"/>
                <a:tab pos="8009255" algn="l"/>
                <a:tab pos="9462135" algn="l"/>
                <a:tab pos="9857105" algn="l"/>
                <a:tab pos="10267950" algn="l"/>
                <a:tab pos="10953750" algn="l"/>
                <a:tab pos="11941810" algn="l"/>
                <a:tab pos="12675870" algn="l"/>
                <a:tab pos="12898120" algn="l"/>
                <a:tab pos="13630275" algn="l"/>
                <a:tab pos="15516225" algn="l"/>
                <a:tab pos="15781655" algn="l"/>
                <a:tab pos="16797655" algn="l"/>
                <a:tab pos="17850485" algn="l"/>
              </a:tabLst>
            </a:pP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scope</a:t>
            </a:r>
            <a:r>
              <a:rPr sz="38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objectives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your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r 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'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s 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0" dirty="0">
                <a:solidFill>
                  <a:srgbClr val="FFFFFF"/>
                </a:solidFill>
                <a:latin typeface="Microsoft Sans Serif"/>
                <a:cs typeface="Microsoft Sans Serif"/>
              </a:rPr>
              <a:t>RMSE,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MAE,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investment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2.)Data</a:t>
            </a:r>
            <a:r>
              <a:rPr sz="38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3800">
              <a:latin typeface="Microsoft Sans Serif"/>
              <a:cs typeface="Microsoft Sans Serif"/>
            </a:endParaRPr>
          </a:p>
          <a:p>
            <a:pPr marL="12700" marR="340995" indent="3066415" algn="just">
              <a:lnSpc>
                <a:spcPts val="3750"/>
              </a:lnSpc>
              <a:spcBef>
                <a:spcPts val="395"/>
              </a:spcBef>
            </a:pP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assets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sz="38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predict.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typically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includes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daily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intraday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prices, </a:t>
            </a:r>
            <a:r>
              <a:rPr sz="3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volumes, </a:t>
            </a:r>
            <a:r>
              <a:rPr sz="38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economic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indicators.</a:t>
            </a:r>
            <a:endParaRPr sz="3800">
              <a:latin typeface="Microsoft Sans Serif"/>
              <a:cs typeface="Microsoft Sans Serif"/>
            </a:endParaRPr>
          </a:p>
          <a:p>
            <a:pPr marL="12700" algn="just">
              <a:lnSpc>
                <a:spcPts val="3354"/>
              </a:lnSpc>
            </a:pP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3.)Data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3800">
              <a:latin typeface="Microsoft Sans Serif"/>
              <a:cs typeface="Microsoft Sans Serif"/>
            </a:endParaRPr>
          </a:p>
          <a:p>
            <a:pPr marL="12700" marR="1174115" indent="1983739">
              <a:lnSpc>
                <a:spcPts val="3750"/>
              </a:lnSpc>
              <a:spcBef>
                <a:spcPts val="395"/>
              </a:spcBef>
            </a:pP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addressing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discrepancies.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irregularities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4.)Feature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3800">
              <a:latin typeface="Microsoft Sans Serif"/>
              <a:cs typeface="Microsoft Sans Serif"/>
            </a:endParaRPr>
          </a:p>
          <a:p>
            <a:pPr marL="12700" marR="422275" indent="2524760">
              <a:lnSpc>
                <a:spcPts val="3750"/>
              </a:lnSpc>
              <a:spcBef>
                <a:spcPts val="395"/>
              </a:spcBef>
            </a:pP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averages,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MACD),</a:t>
            </a:r>
            <a:r>
              <a:rPr sz="38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fundamental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earnings,</a:t>
            </a:r>
            <a:r>
              <a:rPr sz="3800" spc="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P/E</a:t>
            </a:r>
            <a:r>
              <a:rPr sz="38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ratios),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sentiment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media.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" cy="542290"/>
          </a:xfrm>
          <a:custGeom>
            <a:avLst/>
            <a:gdLst/>
            <a:ahLst/>
            <a:cxnLst/>
            <a:rect l="l" t="t" r="r" b="b"/>
            <a:pathLst>
              <a:path w="609600" h="542290">
                <a:moveTo>
                  <a:pt x="563081" y="421640"/>
                </a:moveTo>
                <a:lnTo>
                  <a:pt x="533226" y="421640"/>
                </a:lnTo>
                <a:lnTo>
                  <a:pt x="531323" y="410210"/>
                </a:lnTo>
                <a:lnTo>
                  <a:pt x="529346" y="398780"/>
                </a:lnTo>
                <a:lnTo>
                  <a:pt x="527276" y="388620"/>
                </a:lnTo>
                <a:lnTo>
                  <a:pt x="525092" y="377190"/>
                </a:lnTo>
                <a:lnTo>
                  <a:pt x="520803" y="359410"/>
                </a:lnTo>
                <a:lnTo>
                  <a:pt x="515473" y="341630"/>
                </a:lnTo>
                <a:lnTo>
                  <a:pt x="509469" y="325120"/>
                </a:lnTo>
                <a:lnTo>
                  <a:pt x="503159" y="307340"/>
                </a:lnTo>
                <a:lnTo>
                  <a:pt x="486669" y="262890"/>
                </a:lnTo>
                <a:lnTo>
                  <a:pt x="475503" y="215900"/>
                </a:lnTo>
                <a:lnTo>
                  <a:pt x="472756" y="205740"/>
                </a:lnTo>
                <a:lnTo>
                  <a:pt x="469998" y="196850"/>
                </a:lnTo>
                <a:lnTo>
                  <a:pt x="466875" y="189230"/>
                </a:lnTo>
                <a:lnTo>
                  <a:pt x="463608" y="180340"/>
                </a:lnTo>
                <a:lnTo>
                  <a:pt x="454925" y="156210"/>
                </a:lnTo>
                <a:lnTo>
                  <a:pt x="449921" y="139700"/>
                </a:lnTo>
                <a:lnTo>
                  <a:pt x="445196" y="123190"/>
                </a:lnTo>
                <a:lnTo>
                  <a:pt x="439267" y="102870"/>
                </a:lnTo>
                <a:lnTo>
                  <a:pt x="440460" y="96520"/>
                </a:lnTo>
                <a:lnTo>
                  <a:pt x="445705" y="91440"/>
                </a:lnTo>
                <a:lnTo>
                  <a:pt x="448988" y="88900"/>
                </a:lnTo>
                <a:lnTo>
                  <a:pt x="446615" y="81280"/>
                </a:lnTo>
                <a:lnTo>
                  <a:pt x="444409" y="73660"/>
                </a:lnTo>
                <a:lnTo>
                  <a:pt x="433127" y="11430"/>
                </a:lnTo>
                <a:lnTo>
                  <a:pt x="434827" y="5080"/>
                </a:lnTo>
                <a:lnTo>
                  <a:pt x="440487" y="1270"/>
                </a:lnTo>
                <a:lnTo>
                  <a:pt x="444910" y="0"/>
                </a:lnTo>
                <a:lnTo>
                  <a:pt x="498193" y="0"/>
                </a:lnTo>
                <a:lnTo>
                  <a:pt x="498072" y="1270"/>
                </a:lnTo>
                <a:lnTo>
                  <a:pt x="496943" y="1270"/>
                </a:lnTo>
                <a:lnTo>
                  <a:pt x="462465" y="20320"/>
                </a:lnTo>
                <a:lnTo>
                  <a:pt x="464292" y="31750"/>
                </a:lnTo>
                <a:lnTo>
                  <a:pt x="466151" y="41910"/>
                </a:lnTo>
                <a:lnTo>
                  <a:pt x="468111" y="53340"/>
                </a:lnTo>
                <a:lnTo>
                  <a:pt x="470244" y="63500"/>
                </a:lnTo>
                <a:lnTo>
                  <a:pt x="470642" y="66040"/>
                </a:lnTo>
                <a:lnTo>
                  <a:pt x="471184" y="67310"/>
                </a:lnTo>
                <a:lnTo>
                  <a:pt x="471650" y="69850"/>
                </a:lnTo>
                <a:lnTo>
                  <a:pt x="516120" y="69850"/>
                </a:lnTo>
                <a:lnTo>
                  <a:pt x="508688" y="74930"/>
                </a:lnTo>
                <a:lnTo>
                  <a:pt x="505177" y="77470"/>
                </a:lnTo>
                <a:lnTo>
                  <a:pt x="501389" y="80010"/>
                </a:lnTo>
                <a:lnTo>
                  <a:pt x="496274" y="85090"/>
                </a:lnTo>
                <a:lnTo>
                  <a:pt x="491056" y="88900"/>
                </a:lnTo>
                <a:lnTo>
                  <a:pt x="485762" y="93980"/>
                </a:lnTo>
                <a:lnTo>
                  <a:pt x="480421" y="97790"/>
                </a:lnTo>
                <a:lnTo>
                  <a:pt x="483667" y="107950"/>
                </a:lnTo>
                <a:lnTo>
                  <a:pt x="485164" y="113030"/>
                </a:lnTo>
                <a:lnTo>
                  <a:pt x="491271" y="132080"/>
                </a:lnTo>
                <a:lnTo>
                  <a:pt x="497491" y="151130"/>
                </a:lnTo>
                <a:lnTo>
                  <a:pt x="503309" y="170180"/>
                </a:lnTo>
                <a:lnTo>
                  <a:pt x="508205" y="189230"/>
                </a:lnTo>
                <a:lnTo>
                  <a:pt x="510425" y="200660"/>
                </a:lnTo>
                <a:lnTo>
                  <a:pt x="512598" y="210820"/>
                </a:lnTo>
                <a:lnTo>
                  <a:pt x="514950" y="222250"/>
                </a:lnTo>
                <a:lnTo>
                  <a:pt x="517709" y="232410"/>
                </a:lnTo>
                <a:lnTo>
                  <a:pt x="521681" y="245110"/>
                </a:lnTo>
                <a:lnTo>
                  <a:pt x="525899" y="257810"/>
                </a:lnTo>
                <a:lnTo>
                  <a:pt x="530072" y="270510"/>
                </a:lnTo>
                <a:lnTo>
                  <a:pt x="533910" y="284480"/>
                </a:lnTo>
                <a:lnTo>
                  <a:pt x="539016" y="304800"/>
                </a:lnTo>
                <a:lnTo>
                  <a:pt x="543448" y="325120"/>
                </a:lnTo>
                <a:lnTo>
                  <a:pt x="547759" y="346710"/>
                </a:lnTo>
                <a:lnTo>
                  <a:pt x="552503" y="367030"/>
                </a:lnTo>
                <a:lnTo>
                  <a:pt x="555061" y="377190"/>
                </a:lnTo>
                <a:lnTo>
                  <a:pt x="557523" y="387350"/>
                </a:lnTo>
                <a:lnTo>
                  <a:pt x="559680" y="397510"/>
                </a:lnTo>
                <a:lnTo>
                  <a:pt x="561319" y="407670"/>
                </a:lnTo>
                <a:lnTo>
                  <a:pt x="563081" y="421640"/>
                </a:lnTo>
                <a:close/>
              </a:path>
              <a:path w="609600" h="542290">
                <a:moveTo>
                  <a:pt x="570840" y="29210"/>
                </a:moveTo>
                <a:lnTo>
                  <a:pt x="525776" y="29210"/>
                </a:lnTo>
                <a:lnTo>
                  <a:pt x="528769" y="26987"/>
                </a:lnTo>
                <a:lnTo>
                  <a:pt x="529270" y="26670"/>
                </a:lnTo>
                <a:lnTo>
                  <a:pt x="565115" y="0"/>
                </a:lnTo>
                <a:lnTo>
                  <a:pt x="608984" y="0"/>
                </a:lnTo>
                <a:lnTo>
                  <a:pt x="573648" y="26987"/>
                </a:lnTo>
                <a:lnTo>
                  <a:pt x="570840" y="29210"/>
                </a:lnTo>
                <a:close/>
              </a:path>
              <a:path w="609600" h="542290">
                <a:moveTo>
                  <a:pt x="114" y="542290"/>
                </a:moveTo>
                <a:lnTo>
                  <a:pt x="112" y="388620"/>
                </a:lnTo>
                <a:lnTo>
                  <a:pt x="1122" y="377190"/>
                </a:lnTo>
                <a:lnTo>
                  <a:pt x="2829" y="356870"/>
                </a:lnTo>
                <a:lnTo>
                  <a:pt x="7751" y="311150"/>
                </a:lnTo>
                <a:lnTo>
                  <a:pt x="14643" y="260350"/>
                </a:lnTo>
                <a:lnTo>
                  <a:pt x="21808" y="213360"/>
                </a:lnTo>
                <a:lnTo>
                  <a:pt x="29262" y="172720"/>
                </a:lnTo>
                <a:lnTo>
                  <a:pt x="38962" y="132080"/>
                </a:lnTo>
                <a:lnTo>
                  <a:pt x="41321" y="120650"/>
                </a:lnTo>
                <a:lnTo>
                  <a:pt x="43135" y="110490"/>
                </a:lnTo>
                <a:lnTo>
                  <a:pt x="48484" y="71120"/>
                </a:lnTo>
                <a:lnTo>
                  <a:pt x="7367" y="52070"/>
                </a:lnTo>
                <a:lnTo>
                  <a:pt x="0" y="46990"/>
                </a:lnTo>
                <a:lnTo>
                  <a:pt x="0" y="6350"/>
                </a:lnTo>
                <a:lnTo>
                  <a:pt x="17019" y="12700"/>
                </a:lnTo>
                <a:lnTo>
                  <a:pt x="28252" y="17780"/>
                </a:lnTo>
                <a:lnTo>
                  <a:pt x="37546" y="21590"/>
                </a:lnTo>
                <a:lnTo>
                  <a:pt x="46676" y="26670"/>
                </a:lnTo>
                <a:lnTo>
                  <a:pt x="55713" y="30480"/>
                </a:lnTo>
                <a:lnTo>
                  <a:pt x="64729" y="35560"/>
                </a:lnTo>
                <a:lnTo>
                  <a:pt x="134948" y="72390"/>
                </a:lnTo>
                <a:lnTo>
                  <a:pt x="75752" y="72390"/>
                </a:lnTo>
                <a:lnTo>
                  <a:pt x="70854" y="109220"/>
                </a:lnTo>
                <a:lnTo>
                  <a:pt x="68984" y="121920"/>
                </a:lnTo>
                <a:lnTo>
                  <a:pt x="66519" y="134620"/>
                </a:lnTo>
                <a:lnTo>
                  <a:pt x="63489" y="147320"/>
                </a:lnTo>
                <a:lnTo>
                  <a:pt x="60224" y="160020"/>
                </a:lnTo>
                <a:lnTo>
                  <a:pt x="57055" y="172720"/>
                </a:lnTo>
                <a:lnTo>
                  <a:pt x="52877" y="191770"/>
                </a:lnTo>
                <a:lnTo>
                  <a:pt x="49406" y="212090"/>
                </a:lnTo>
                <a:lnTo>
                  <a:pt x="46334" y="232410"/>
                </a:lnTo>
                <a:lnTo>
                  <a:pt x="37825" y="287020"/>
                </a:lnTo>
                <a:lnTo>
                  <a:pt x="37317" y="290830"/>
                </a:lnTo>
                <a:lnTo>
                  <a:pt x="36708" y="294640"/>
                </a:lnTo>
                <a:lnTo>
                  <a:pt x="35323" y="308610"/>
                </a:lnTo>
                <a:lnTo>
                  <a:pt x="33826" y="322580"/>
                </a:lnTo>
                <a:lnTo>
                  <a:pt x="32297" y="335280"/>
                </a:lnTo>
                <a:lnTo>
                  <a:pt x="30835" y="349250"/>
                </a:lnTo>
                <a:lnTo>
                  <a:pt x="59255" y="349250"/>
                </a:lnTo>
                <a:lnTo>
                  <a:pt x="56233" y="360680"/>
                </a:lnTo>
                <a:lnTo>
                  <a:pt x="53034" y="372110"/>
                </a:lnTo>
                <a:lnTo>
                  <a:pt x="49669" y="382270"/>
                </a:lnTo>
                <a:lnTo>
                  <a:pt x="46235" y="393700"/>
                </a:lnTo>
                <a:lnTo>
                  <a:pt x="42828" y="403860"/>
                </a:lnTo>
                <a:lnTo>
                  <a:pt x="40164" y="414020"/>
                </a:lnTo>
                <a:lnTo>
                  <a:pt x="35928" y="433070"/>
                </a:lnTo>
                <a:lnTo>
                  <a:pt x="34054" y="443230"/>
                </a:lnTo>
                <a:lnTo>
                  <a:pt x="32256" y="452120"/>
                </a:lnTo>
                <a:lnTo>
                  <a:pt x="30374" y="461010"/>
                </a:lnTo>
                <a:lnTo>
                  <a:pt x="28424" y="469900"/>
                </a:lnTo>
                <a:lnTo>
                  <a:pt x="26422" y="480060"/>
                </a:lnTo>
                <a:lnTo>
                  <a:pt x="74719" y="480060"/>
                </a:lnTo>
                <a:lnTo>
                  <a:pt x="63558" y="495300"/>
                </a:lnTo>
                <a:lnTo>
                  <a:pt x="59795" y="500380"/>
                </a:lnTo>
                <a:lnTo>
                  <a:pt x="56331" y="505460"/>
                </a:lnTo>
                <a:lnTo>
                  <a:pt x="51809" y="508000"/>
                </a:lnTo>
                <a:lnTo>
                  <a:pt x="7912" y="541020"/>
                </a:lnTo>
                <a:lnTo>
                  <a:pt x="114" y="542290"/>
                </a:lnTo>
                <a:close/>
              </a:path>
              <a:path w="609600" h="542290">
                <a:moveTo>
                  <a:pt x="528883" y="26902"/>
                </a:moveTo>
                <a:lnTo>
                  <a:pt x="529197" y="26670"/>
                </a:lnTo>
                <a:lnTo>
                  <a:pt x="528883" y="26902"/>
                </a:lnTo>
                <a:close/>
              </a:path>
              <a:path w="609600" h="542290">
                <a:moveTo>
                  <a:pt x="526919" y="28158"/>
                </a:moveTo>
                <a:lnTo>
                  <a:pt x="527157" y="27940"/>
                </a:lnTo>
                <a:lnTo>
                  <a:pt x="528883" y="26902"/>
                </a:lnTo>
                <a:lnTo>
                  <a:pt x="526919" y="28158"/>
                </a:lnTo>
                <a:close/>
              </a:path>
              <a:path w="609600" h="542290">
                <a:moveTo>
                  <a:pt x="516120" y="69850"/>
                </a:moveTo>
                <a:lnTo>
                  <a:pt x="471650" y="69850"/>
                </a:lnTo>
                <a:lnTo>
                  <a:pt x="480189" y="62230"/>
                </a:lnTo>
                <a:lnTo>
                  <a:pt x="484585" y="58420"/>
                </a:lnTo>
                <a:lnTo>
                  <a:pt x="489867" y="54610"/>
                </a:lnTo>
                <a:lnTo>
                  <a:pt x="506124" y="43180"/>
                </a:lnTo>
                <a:lnTo>
                  <a:pt x="511668" y="39370"/>
                </a:lnTo>
                <a:lnTo>
                  <a:pt x="517382" y="34290"/>
                </a:lnTo>
                <a:lnTo>
                  <a:pt x="523254" y="30480"/>
                </a:lnTo>
                <a:lnTo>
                  <a:pt x="526919" y="28158"/>
                </a:lnTo>
                <a:lnTo>
                  <a:pt x="525776" y="29210"/>
                </a:lnTo>
                <a:lnTo>
                  <a:pt x="570840" y="29210"/>
                </a:lnTo>
                <a:lnTo>
                  <a:pt x="556399" y="40640"/>
                </a:lnTo>
                <a:lnTo>
                  <a:pt x="538417" y="54610"/>
                </a:lnTo>
                <a:lnTo>
                  <a:pt x="516120" y="69850"/>
                </a:lnTo>
                <a:close/>
              </a:path>
              <a:path w="609600" h="542290">
                <a:moveTo>
                  <a:pt x="59255" y="349250"/>
                </a:moveTo>
                <a:lnTo>
                  <a:pt x="30835" y="349250"/>
                </a:lnTo>
                <a:lnTo>
                  <a:pt x="31982" y="345440"/>
                </a:lnTo>
                <a:lnTo>
                  <a:pt x="45050" y="294640"/>
                </a:lnTo>
                <a:lnTo>
                  <a:pt x="51148" y="270510"/>
                </a:lnTo>
                <a:lnTo>
                  <a:pt x="57184" y="246380"/>
                </a:lnTo>
                <a:lnTo>
                  <a:pt x="68039" y="205740"/>
                </a:lnTo>
                <a:lnTo>
                  <a:pt x="80585" y="167640"/>
                </a:lnTo>
                <a:lnTo>
                  <a:pt x="94269" y="128270"/>
                </a:lnTo>
                <a:lnTo>
                  <a:pt x="108536" y="90170"/>
                </a:lnTo>
                <a:lnTo>
                  <a:pt x="75752" y="72390"/>
                </a:lnTo>
                <a:lnTo>
                  <a:pt x="134948" y="72390"/>
                </a:lnTo>
                <a:lnTo>
                  <a:pt x="137374" y="73660"/>
                </a:lnTo>
                <a:lnTo>
                  <a:pt x="140730" y="81280"/>
                </a:lnTo>
                <a:lnTo>
                  <a:pt x="138693" y="86360"/>
                </a:lnTo>
                <a:lnTo>
                  <a:pt x="129369" y="111760"/>
                </a:lnTo>
                <a:lnTo>
                  <a:pt x="111496" y="162560"/>
                </a:lnTo>
                <a:lnTo>
                  <a:pt x="90016" y="231140"/>
                </a:lnTo>
                <a:lnTo>
                  <a:pt x="78581" y="274320"/>
                </a:lnTo>
                <a:lnTo>
                  <a:pt x="67648" y="317500"/>
                </a:lnTo>
                <a:lnTo>
                  <a:pt x="59255" y="349250"/>
                </a:lnTo>
                <a:close/>
              </a:path>
              <a:path w="609600" h="542290">
                <a:moveTo>
                  <a:pt x="74719" y="480060"/>
                </a:moveTo>
                <a:lnTo>
                  <a:pt x="26422" y="480060"/>
                </a:lnTo>
                <a:lnTo>
                  <a:pt x="27024" y="478790"/>
                </a:lnTo>
                <a:lnTo>
                  <a:pt x="27580" y="478790"/>
                </a:lnTo>
                <a:lnTo>
                  <a:pt x="28844" y="477520"/>
                </a:lnTo>
                <a:lnTo>
                  <a:pt x="31302" y="473710"/>
                </a:lnTo>
                <a:lnTo>
                  <a:pt x="33791" y="471170"/>
                </a:lnTo>
                <a:lnTo>
                  <a:pt x="56657" y="440690"/>
                </a:lnTo>
                <a:lnTo>
                  <a:pt x="68180" y="424180"/>
                </a:lnTo>
                <a:lnTo>
                  <a:pt x="79452" y="408940"/>
                </a:lnTo>
                <a:lnTo>
                  <a:pt x="90839" y="392430"/>
                </a:lnTo>
                <a:lnTo>
                  <a:pt x="102710" y="377190"/>
                </a:lnTo>
                <a:lnTo>
                  <a:pt x="117513" y="359410"/>
                </a:lnTo>
                <a:lnTo>
                  <a:pt x="132476" y="340360"/>
                </a:lnTo>
                <a:lnTo>
                  <a:pt x="147704" y="322580"/>
                </a:lnTo>
                <a:lnTo>
                  <a:pt x="163304" y="304800"/>
                </a:lnTo>
                <a:lnTo>
                  <a:pt x="169314" y="297180"/>
                </a:lnTo>
                <a:lnTo>
                  <a:pt x="175134" y="288290"/>
                </a:lnTo>
                <a:lnTo>
                  <a:pt x="186618" y="270510"/>
                </a:lnTo>
                <a:lnTo>
                  <a:pt x="192500" y="262890"/>
                </a:lnTo>
                <a:lnTo>
                  <a:pt x="198621" y="255270"/>
                </a:lnTo>
                <a:lnTo>
                  <a:pt x="205009" y="247650"/>
                </a:lnTo>
                <a:lnTo>
                  <a:pt x="211693" y="240030"/>
                </a:lnTo>
                <a:lnTo>
                  <a:pt x="226423" y="222250"/>
                </a:lnTo>
                <a:lnTo>
                  <a:pt x="240965" y="205740"/>
                </a:lnTo>
                <a:lnTo>
                  <a:pt x="255378" y="187960"/>
                </a:lnTo>
                <a:lnTo>
                  <a:pt x="274036" y="166370"/>
                </a:lnTo>
                <a:lnTo>
                  <a:pt x="284786" y="166370"/>
                </a:lnTo>
                <a:lnTo>
                  <a:pt x="297830" y="182880"/>
                </a:lnTo>
                <a:lnTo>
                  <a:pt x="310742" y="195580"/>
                </a:lnTo>
                <a:lnTo>
                  <a:pt x="317691" y="203200"/>
                </a:lnTo>
                <a:lnTo>
                  <a:pt x="279538" y="203200"/>
                </a:lnTo>
                <a:lnTo>
                  <a:pt x="264978" y="219710"/>
                </a:lnTo>
                <a:lnTo>
                  <a:pt x="250662" y="236220"/>
                </a:lnTo>
                <a:lnTo>
                  <a:pt x="236566" y="254000"/>
                </a:lnTo>
                <a:lnTo>
                  <a:pt x="222665" y="270510"/>
                </a:lnTo>
                <a:lnTo>
                  <a:pt x="220902" y="272894"/>
                </a:lnTo>
                <a:lnTo>
                  <a:pt x="218415" y="275590"/>
                </a:lnTo>
                <a:lnTo>
                  <a:pt x="219445" y="275590"/>
                </a:lnTo>
                <a:lnTo>
                  <a:pt x="218531" y="276860"/>
                </a:lnTo>
                <a:lnTo>
                  <a:pt x="200254" y="300990"/>
                </a:lnTo>
                <a:lnTo>
                  <a:pt x="196457" y="306070"/>
                </a:lnTo>
                <a:lnTo>
                  <a:pt x="192622" y="311150"/>
                </a:lnTo>
                <a:lnTo>
                  <a:pt x="188741" y="316230"/>
                </a:lnTo>
                <a:lnTo>
                  <a:pt x="184807" y="321310"/>
                </a:lnTo>
                <a:lnTo>
                  <a:pt x="179421" y="328930"/>
                </a:lnTo>
                <a:lnTo>
                  <a:pt x="176594" y="332740"/>
                </a:lnTo>
                <a:lnTo>
                  <a:pt x="170014" y="340360"/>
                </a:lnTo>
                <a:lnTo>
                  <a:pt x="163316" y="349250"/>
                </a:lnTo>
                <a:lnTo>
                  <a:pt x="156888" y="358140"/>
                </a:lnTo>
                <a:lnTo>
                  <a:pt x="151119" y="367030"/>
                </a:lnTo>
                <a:lnTo>
                  <a:pt x="144729" y="377190"/>
                </a:lnTo>
                <a:lnTo>
                  <a:pt x="138385" y="388620"/>
                </a:lnTo>
                <a:lnTo>
                  <a:pt x="131913" y="400050"/>
                </a:lnTo>
                <a:lnTo>
                  <a:pt x="125140" y="410210"/>
                </a:lnTo>
                <a:lnTo>
                  <a:pt x="113078" y="427990"/>
                </a:lnTo>
                <a:lnTo>
                  <a:pt x="100344" y="445770"/>
                </a:lnTo>
                <a:lnTo>
                  <a:pt x="87402" y="462280"/>
                </a:lnTo>
                <a:lnTo>
                  <a:pt x="74719" y="480060"/>
                </a:lnTo>
                <a:close/>
              </a:path>
              <a:path w="609600" h="542290">
                <a:moveTo>
                  <a:pt x="551584" y="471170"/>
                </a:moveTo>
                <a:lnTo>
                  <a:pt x="544370" y="467360"/>
                </a:lnTo>
                <a:lnTo>
                  <a:pt x="512250" y="441960"/>
                </a:lnTo>
                <a:lnTo>
                  <a:pt x="496535" y="427990"/>
                </a:lnTo>
                <a:lnTo>
                  <a:pt x="481128" y="414020"/>
                </a:lnTo>
                <a:lnTo>
                  <a:pt x="477893" y="411480"/>
                </a:lnTo>
                <a:lnTo>
                  <a:pt x="446415" y="384810"/>
                </a:lnTo>
                <a:lnTo>
                  <a:pt x="418127" y="358140"/>
                </a:lnTo>
                <a:lnTo>
                  <a:pt x="396473" y="331470"/>
                </a:lnTo>
                <a:lnTo>
                  <a:pt x="385853" y="318770"/>
                </a:lnTo>
                <a:lnTo>
                  <a:pt x="374279" y="306070"/>
                </a:lnTo>
                <a:lnTo>
                  <a:pt x="359095" y="292100"/>
                </a:lnTo>
                <a:lnTo>
                  <a:pt x="344183" y="276860"/>
                </a:lnTo>
                <a:lnTo>
                  <a:pt x="329494" y="261620"/>
                </a:lnTo>
                <a:lnTo>
                  <a:pt x="314977" y="246380"/>
                </a:lnTo>
                <a:lnTo>
                  <a:pt x="305692" y="236220"/>
                </a:lnTo>
                <a:lnTo>
                  <a:pt x="296770" y="224790"/>
                </a:lnTo>
                <a:lnTo>
                  <a:pt x="288092" y="214630"/>
                </a:lnTo>
                <a:lnTo>
                  <a:pt x="279538" y="203200"/>
                </a:lnTo>
                <a:lnTo>
                  <a:pt x="317691" y="203200"/>
                </a:lnTo>
                <a:lnTo>
                  <a:pt x="323481" y="209550"/>
                </a:lnTo>
                <a:lnTo>
                  <a:pt x="336014" y="223520"/>
                </a:lnTo>
                <a:lnTo>
                  <a:pt x="348310" y="237490"/>
                </a:lnTo>
                <a:lnTo>
                  <a:pt x="361284" y="251460"/>
                </a:lnTo>
                <a:lnTo>
                  <a:pt x="374682" y="265430"/>
                </a:lnTo>
                <a:lnTo>
                  <a:pt x="401700" y="293370"/>
                </a:lnTo>
                <a:lnTo>
                  <a:pt x="412925" y="306070"/>
                </a:lnTo>
                <a:lnTo>
                  <a:pt x="446822" y="344170"/>
                </a:lnTo>
                <a:lnTo>
                  <a:pt x="494793" y="389890"/>
                </a:lnTo>
                <a:lnTo>
                  <a:pt x="513958" y="405130"/>
                </a:lnTo>
                <a:lnTo>
                  <a:pt x="523579" y="414020"/>
                </a:lnTo>
                <a:lnTo>
                  <a:pt x="533226" y="421640"/>
                </a:lnTo>
                <a:lnTo>
                  <a:pt x="563081" y="421640"/>
                </a:lnTo>
                <a:lnTo>
                  <a:pt x="567726" y="458470"/>
                </a:lnTo>
                <a:lnTo>
                  <a:pt x="565886" y="466090"/>
                </a:lnTo>
                <a:lnTo>
                  <a:pt x="559630" y="469900"/>
                </a:lnTo>
                <a:lnTo>
                  <a:pt x="551584" y="471170"/>
                </a:lnTo>
                <a:close/>
              </a:path>
              <a:path w="609600" h="542290">
                <a:moveTo>
                  <a:pt x="219445" y="275590"/>
                </a:moveTo>
                <a:lnTo>
                  <a:pt x="218415" y="275590"/>
                </a:lnTo>
                <a:lnTo>
                  <a:pt x="219848" y="274320"/>
                </a:lnTo>
                <a:lnTo>
                  <a:pt x="220902" y="272894"/>
                </a:lnTo>
                <a:lnTo>
                  <a:pt x="223102" y="270510"/>
                </a:lnTo>
                <a:lnTo>
                  <a:pt x="219445" y="275590"/>
                </a:lnTo>
                <a:close/>
              </a:path>
              <a:path w="609600" h="542290">
                <a:moveTo>
                  <a:pt x="218415" y="275590"/>
                </a:moveTo>
                <a:lnTo>
                  <a:pt x="220902" y="272894"/>
                </a:lnTo>
                <a:lnTo>
                  <a:pt x="219848" y="274320"/>
                </a:lnTo>
                <a:lnTo>
                  <a:pt x="218415" y="27559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83" y="335080"/>
            <a:ext cx="1470051" cy="1574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1033986"/>
            <a:ext cx="635000" cy="1140460"/>
          </a:xfrm>
          <a:custGeom>
            <a:avLst/>
            <a:gdLst/>
            <a:ahLst/>
            <a:cxnLst/>
            <a:rect l="l" t="t" r="r" b="b"/>
            <a:pathLst>
              <a:path w="635000" h="1140460">
                <a:moveTo>
                  <a:pt x="53550" y="127000"/>
                </a:moveTo>
                <a:lnTo>
                  <a:pt x="48781" y="127000"/>
                </a:lnTo>
                <a:lnTo>
                  <a:pt x="43765" y="125730"/>
                </a:lnTo>
                <a:lnTo>
                  <a:pt x="25893" y="93980"/>
                </a:lnTo>
                <a:lnTo>
                  <a:pt x="7889" y="63500"/>
                </a:lnTo>
                <a:lnTo>
                  <a:pt x="0" y="49530"/>
                </a:lnTo>
                <a:lnTo>
                  <a:pt x="0" y="0"/>
                </a:lnTo>
                <a:lnTo>
                  <a:pt x="5752" y="6350"/>
                </a:lnTo>
                <a:lnTo>
                  <a:pt x="15385" y="21590"/>
                </a:lnTo>
                <a:lnTo>
                  <a:pt x="24315" y="36830"/>
                </a:lnTo>
                <a:lnTo>
                  <a:pt x="33155" y="52070"/>
                </a:lnTo>
                <a:lnTo>
                  <a:pt x="39956" y="63500"/>
                </a:lnTo>
                <a:lnTo>
                  <a:pt x="46694" y="74930"/>
                </a:lnTo>
                <a:lnTo>
                  <a:pt x="60090" y="99060"/>
                </a:lnTo>
                <a:lnTo>
                  <a:pt x="521613" y="99060"/>
                </a:lnTo>
                <a:lnTo>
                  <a:pt x="592579" y="105410"/>
                </a:lnTo>
                <a:lnTo>
                  <a:pt x="621054" y="106680"/>
                </a:lnTo>
                <a:lnTo>
                  <a:pt x="628580" y="110490"/>
                </a:lnTo>
                <a:lnTo>
                  <a:pt x="633563" y="115570"/>
                </a:lnTo>
                <a:lnTo>
                  <a:pt x="633754" y="116840"/>
                </a:lnTo>
                <a:lnTo>
                  <a:pt x="390406" y="116840"/>
                </a:lnTo>
                <a:lnTo>
                  <a:pt x="334407" y="119380"/>
                </a:lnTo>
                <a:lnTo>
                  <a:pt x="306422" y="119380"/>
                </a:lnTo>
                <a:lnTo>
                  <a:pt x="278359" y="120650"/>
                </a:lnTo>
                <a:lnTo>
                  <a:pt x="222121" y="120650"/>
                </a:lnTo>
                <a:lnTo>
                  <a:pt x="165930" y="121920"/>
                </a:lnTo>
                <a:lnTo>
                  <a:pt x="53550" y="127000"/>
                </a:lnTo>
                <a:close/>
              </a:path>
              <a:path w="635000" h="1140460">
                <a:moveTo>
                  <a:pt x="26143" y="175260"/>
                </a:moveTo>
                <a:lnTo>
                  <a:pt x="21804" y="175260"/>
                </a:lnTo>
                <a:lnTo>
                  <a:pt x="18491" y="172720"/>
                </a:lnTo>
                <a:lnTo>
                  <a:pt x="15587" y="170180"/>
                </a:lnTo>
                <a:lnTo>
                  <a:pt x="13821" y="167640"/>
                </a:lnTo>
                <a:lnTo>
                  <a:pt x="13214" y="163830"/>
                </a:lnTo>
                <a:lnTo>
                  <a:pt x="0" y="137160"/>
                </a:lnTo>
                <a:lnTo>
                  <a:pt x="0" y="86360"/>
                </a:lnTo>
                <a:lnTo>
                  <a:pt x="6816" y="95250"/>
                </a:lnTo>
                <a:lnTo>
                  <a:pt x="15327" y="106680"/>
                </a:lnTo>
                <a:lnTo>
                  <a:pt x="22661" y="120650"/>
                </a:lnTo>
                <a:lnTo>
                  <a:pt x="29283" y="133350"/>
                </a:lnTo>
                <a:lnTo>
                  <a:pt x="35662" y="147320"/>
                </a:lnTo>
                <a:lnTo>
                  <a:pt x="431650" y="147320"/>
                </a:lnTo>
                <a:lnTo>
                  <a:pt x="484969" y="154934"/>
                </a:lnTo>
                <a:lnTo>
                  <a:pt x="555169" y="154940"/>
                </a:lnTo>
                <a:lnTo>
                  <a:pt x="561590" y="156210"/>
                </a:lnTo>
                <a:lnTo>
                  <a:pt x="602744" y="156210"/>
                </a:lnTo>
                <a:lnTo>
                  <a:pt x="597784" y="160020"/>
                </a:lnTo>
                <a:lnTo>
                  <a:pt x="600079" y="161290"/>
                </a:lnTo>
                <a:lnTo>
                  <a:pt x="607531" y="163830"/>
                </a:lnTo>
                <a:lnTo>
                  <a:pt x="610565" y="167640"/>
                </a:lnTo>
                <a:lnTo>
                  <a:pt x="198561" y="167640"/>
                </a:lnTo>
                <a:lnTo>
                  <a:pt x="184144" y="168910"/>
                </a:lnTo>
                <a:lnTo>
                  <a:pt x="155186" y="173990"/>
                </a:lnTo>
                <a:lnTo>
                  <a:pt x="30135" y="173992"/>
                </a:lnTo>
                <a:lnTo>
                  <a:pt x="26143" y="175260"/>
                </a:lnTo>
                <a:close/>
              </a:path>
              <a:path w="635000" h="1140460">
                <a:moveTo>
                  <a:pt x="521613" y="99060"/>
                </a:moveTo>
                <a:lnTo>
                  <a:pt x="60090" y="99060"/>
                </a:lnTo>
                <a:lnTo>
                  <a:pt x="172361" y="93980"/>
                </a:lnTo>
                <a:lnTo>
                  <a:pt x="227946" y="93980"/>
                </a:lnTo>
                <a:lnTo>
                  <a:pt x="255723" y="92710"/>
                </a:lnTo>
                <a:lnTo>
                  <a:pt x="325408" y="92710"/>
                </a:lnTo>
                <a:lnTo>
                  <a:pt x="339347" y="91440"/>
                </a:lnTo>
                <a:lnTo>
                  <a:pt x="353297" y="91440"/>
                </a:lnTo>
                <a:lnTo>
                  <a:pt x="381364" y="88900"/>
                </a:lnTo>
                <a:lnTo>
                  <a:pt x="395317" y="88900"/>
                </a:lnTo>
                <a:lnTo>
                  <a:pt x="423367" y="90170"/>
                </a:lnTo>
                <a:lnTo>
                  <a:pt x="521613" y="99060"/>
                </a:lnTo>
                <a:close/>
              </a:path>
              <a:path w="635000" h="1140460">
                <a:moveTo>
                  <a:pt x="602744" y="156210"/>
                </a:moveTo>
                <a:lnTo>
                  <a:pt x="561590" y="156210"/>
                </a:lnTo>
                <a:lnTo>
                  <a:pt x="563793" y="153670"/>
                </a:lnTo>
                <a:lnTo>
                  <a:pt x="566012" y="152400"/>
                </a:lnTo>
                <a:lnTo>
                  <a:pt x="568175" y="151130"/>
                </a:lnTo>
                <a:lnTo>
                  <a:pt x="578361" y="140970"/>
                </a:lnTo>
                <a:lnTo>
                  <a:pt x="583408" y="137160"/>
                </a:lnTo>
                <a:lnTo>
                  <a:pt x="588438" y="132080"/>
                </a:lnTo>
                <a:lnTo>
                  <a:pt x="566763" y="130810"/>
                </a:lnTo>
                <a:lnTo>
                  <a:pt x="545105" y="128270"/>
                </a:lnTo>
                <a:lnTo>
                  <a:pt x="523437" y="127000"/>
                </a:lnTo>
                <a:lnTo>
                  <a:pt x="501735" y="124460"/>
                </a:lnTo>
                <a:lnTo>
                  <a:pt x="418310" y="116840"/>
                </a:lnTo>
                <a:lnTo>
                  <a:pt x="633754" y="116840"/>
                </a:lnTo>
                <a:lnTo>
                  <a:pt x="634710" y="123190"/>
                </a:lnTo>
                <a:lnTo>
                  <a:pt x="630728" y="130810"/>
                </a:lnTo>
                <a:lnTo>
                  <a:pt x="606051" y="153670"/>
                </a:lnTo>
                <a:lnTo>
                  <a:pt x="602744" y="156210"/>
                </a:lnTo>
                <a:close/>
              </a:path>
              <a:path w="635000" h="1140460">
                <a:moveTo>
                  <a:pt x="431650" y="147320"/>
                </a:moveTo>
                <a:lnTo>
                  <a:pt x="140239" y="147320"/>
                </a:lnTo>
                <a:lnTo>
                  <a:pt x="189690" y="140970"/>
                </a:lnTo>
                <a:lnTo>
                  <a:pt x="196211" y="139700"/>
                </a:lnTo>
                <a:lnTo>
                  <a:pt x="202966" y="139700"/>
                </a:lnTo>
                <a:lnTo>
                  <a:pt x="258862" y="144780"/>
                </a:lnTo>
                <a:lnTo>
                  <a:pt x="401628" y="144780"/>
                </a:lnTo>
                <a:lnTo>
                  <a:pt x="431650" y="147320"/>
                </a:lnTo>
                <a:close/>
              </a:path>
              <a:path w="635000" h="1140460">
                <a:moveTo>
                  <a:pt x="401628" y="144780"/>
                </a:moveTo>
                <a:lnTo>
                  <a:pt x="314912" y="144780"/>
                </a:lnTo>
                <a:lnTo>
                  <a:pt x="329079" y="143510"/>
                </a:lnTo>
                <a:lnTo>
                  <a:pt x="386617" y="143510"/>
                </a:lnTo>
                <a:lnTo>
                  <a:pt x="401628" y="144780"/>
                </a:lnTo>
                <a:close/>
              </a:path>
              <a:path w="635000" h="1140460">
                <a:moveTo>
                  <a:pt x="140155" y="147320"/>
                </a:moveTo>
                <a:lnTo>
                  <a:pt x="128596" y="147320"/>
                </a:lnTo>
                <a:lnTo>
                  <a:pt x="136028" y="146050"/>
                </a:lnTo>
                <a:lnTo>
                  <a:pt x="140155" y="147320"/>
                </a:lnTo>
                <a:close/>
              </a:path>
              <a:path w="635000" h="1140460">
                <a:moveTo>
                  <a:pt x="493828" y="154940"/>
                </a:moveTo>
                <a:lnTo>
                  <a:pt x="484969" y="154934"/>
                </a:lnTo>
                <a:lnTo>
                  <a:pt x="486988" y="153670"/>
                </a:lnTo>
                <a:lnTo>
                  <a:pt x="493828" y="154940"/>
                </a:lnTo>
                <a:close/>
              </a:path>
              <a:path w="635000" h="1140460">
                <a:moveTo>
                  <a:pt x="542351" y="154940"/>
                </a:moveTo>
                <a:lnTo>
                  <a:pt x="529345" y="154940"/>
                </a:lnTo>
                <a:lnTo>
                  <a:pt x="535865" y="153670"/>
                </a:lnTo>
                <a:lnTo>
                  <a:pt x="542351" y="154940"/>
                </a:lnTo>
                <a:close/>
              </a:path>
              <a:path w="635000" h="1140460">
                <a:moveTo>
                  <a:pt x="503208" y="182880"/>
                </a:moveTo>
                <a:lnTo>
                  <a:pt x="489683" y="182880"/>
                </a:lnTo>
                <a:lnTo>
                  <a:pt x="476250" y="181610"/>
                </a:lnTo>
                <a:lnTo>
                  <a:pt x="427364" y="173992"/>
                </a:lnTo>
                <a:lnTo>
                  <a:pt x="422891" y="173990"/>
                </a:lnTo>
                <a:lnTo>
                  <a:pt x="395009" y="171450"/>
                </a:lnTo>
                <a:lnTo>
                  <a:pt x="381027" y="171450"/>
                </a:lnTo>
                <a:lnTo>
                  <a:pt x="367093" y="170180"/>
                </a:lnTo>
                <a:lnTo>
                  <a:pt x="228750" y="170180"/>
                </a:lnTo>
                <a:lnTo>
                  <a:pt x="220234" y="168910"/>
                </a:lnTo>
                <a:lnTo>
                  <a:pt x="201607" y="167640"/>
                </a:lnTo>
                <a:lnTo>
                  <a:pt x="610565" y="167640"/>
                </a:lnTo>
                <a:lnTo>
                  <a:pt x="612588" y="170180"/>
                </a:lnTo>
                <a:lnTo>
                  <a:pt x="613809" y="176530"/>
                </a:lnTo>
                <a:lnTo>
                  <a:pt x="611105" y="181610"/>
                </a:lnTo>
                <a:lnTo>
                  <a:pt x="530327" y="181610"/>
                </a:lnTo>
                <a:lnTo>
                  <a:pt x="503208" y="182880"/>
                </a:lnTo>
                <a:close/>
              </a:path>
              <a:path w="635000" h="1140460">
                <a:moveTo>
                  <a:pt x="338921" y="171450"/>
                </a:moveTo>
                <a:lnTo>
                  <a:pt x="245794" y="171450"/>
                </a:lnTo>
                <a:lnTo>
                  <a:pt x="237270" y="170180"/>
                </a:lnTo>
                <a:lnTo>
                  <a:pt x="367093" y="170180"/>
                </a:lnTo>
                <a:lnTo>
                  <a:pt x="338921" y="171450"/>
                </a:lnTo>
                <a:close/>
              </a:path>
              <a:path w="635000" h="1140460">
                <a:moveTo>
                  <a:pt x="282488" y="172720"/>
                </a:moveTo>
                <a:lnTo>
                  <a:pt x="254320" y="171450"/>
                </a:lnTo>
                <a:lnTo>
                  <a:pt x="310704" y="171450"/>
                </a:lnTo>
                <a:lnTo>
                  <a:pt x="282488" y="172720"/>
                </a:lnTo>
                <a:close/>
              </a:path>
              <a:path w="635000" h="1140460">
                <a:moveTo>
                  <a:pt x="140707" y="175260"/>
                </a:moveTo>
                <a:lnTo>
                  <a:pt x="70171" y="175260"/>
                </a:lnTo>
                <a:lnTo>
                  <a:pt x="30142" y="173990"/>
                </a:lnTo>
                <a:lnTo>
                  <a:pt x="155186" y="173990"/>
                </a:lnTo>
                <a:lnTo>
                  <a:pt x="140707" y="175260"/>
                </a:lnTo>
                <a:close/>
              </a:path>
              <a:path w="635000" h="1140460">
                <a:moveTo>
                  <a:pt x="426133" y="175260"/>
                </a:moveTo>
                <a:lnTo>
                  <a:pt x="424130" y="173990"/>
                </a:lnTo>
                <a:lnTo>
                  <a:pt x="427364" y="173992"/>
                </a:lnTo>
                <a:lnTo>
                  <a:pt x="426133" y="175260"/>
                </a:lnTo>
                <a:close/>
              </a:path>
              <a:path w="635000" h="1140460">
                <a:moveTo>
                  <a:pt x="427364" y="173992"/>
                </a:moveTo>
                <a:close/>
              </a:path>
              <a:path w="635000" h="1140460">
                <a:moveTo>
                  <a:pt x="260047" y="698500"/>
                </a:moveTo>
                <a:lnTo>
                  <a:pt x="258841" y="695960"/>
                </a:lnTo>
                <a:lnTo>
                  <a:pt x="257797" y="693420"/>
                </a:lnTo>
                <a:lnTo>
                  <a:pt x="256692" y="692150"/>
                </a:lnTo>
                <a:lnTo>
                  <a:pt x="249680" y="678180"/>
                </a:lnTo>
                <a:lnTo>
                  <a:pt x="242582" y="665480"/>
                </a:lnTo>
                <a:lnTo>
                  <a:pt x="236045" y="651510"/>
                </a:lnTo>
                <a:lnTo>
                  <a:pt x="230717" y="637540"/>
                </a:lnTo>
                <a:lnTo>
                  <a:pt x="228163" y="629920"/>
                </a:lnTo>
                <a:lnTo>
                  <a:pt x="222967" y="614680"/>
                </a:lnTo>
                <a:lnTo>
                  <a:pt x="220403" y="607060"/>
                </a:lnTo>
                <a:lnTo>
                  <a:pt x="217454" y="599440"/>
                </a:lnTo>
                <a:lnTo>
                  <a:pt x="214387" y="593090"/>
                </a:lnTo>
                <a:lnTo>
                  <a:pt x="212325" y="585470"/>
                </a:lnTo>
                <a:lnTo>
                  <a:pt x="210741" y="580390"/>
                </a:lnTo>
                <a:lnTo>
                  <a:pt x="209473" y="574040"/>
                </a:lnTo>
                <a:lnTo>
                  <a:pt x="208338" y="567690"/>
                </a:lnTo>
                <a:lnTo>
                  <a:pt x="205985" y="554990"/>
                </a:lnTo>
                <a:lnTo>
                  <a:pt x="204150" y="548640"/>
                </a:lnTo>
                <a:lnTo>
                  <a:pt x="202795" y="542290"/>
                </a:lnTo>
                <a:lnTo>
                  <a:pt x="201217" y="537210"/>
                </a:lnTo>
                <a:lnTo>
                  <a:pt x="222059" y="499110"/>
                </a:lnTo>
                <a:lnTo>
                  <a:pt x="227787" y="492760"/>
                </a:lnTo>
                <a:lnTo>
                  <a:pt x="242982" y="473710"/>
                </a:lnTo>
                <a:lnTo>
                  <a:pt x="258507" y="455930"/>
                </a:lnTo>
                <a:lnTo>
                  <a:pt x="274441" y="438150"/>
                </a:lnTo>
                <a:lnTo>
                  <a:pt x="309932" y="402590"/>
                </a:lnTo>
                <a:lnTo>
                  <a:pt x="329089" y="382270"/>
                </a:lnTo>
                <a:lnTo>
                  <a:pt x="367859" y="344170"/>
                </a:lnTo>
                <a:lnTo>
                  <a:pt x="387755" y="325120"/>
                </a:lnTo>
                <a:lnTo>
                  <a:pt x="397564" y="316230"/>
                </a:lnTo>
                <a:lnTo>
                  <a:pt x="407040" y="306070"/>
                </a:lnTo>
                <a:lnTo>
                  <a:pt x="425568" y="285750"/>
                </a:lnTo>
                <a:lnTo>
                  <a:pt x="434927" y="275590"/>
                </a:lnTo>
                <a:lnTo>
                  <a:pt x="444507" y="265430"/>
                </a:lnTo>
                <a:lnTo>
                  <a:pt x="483738" y="226060"/>
                </a:lnTo>
                <a:lnTo>
                  <a:pt x="503711" y="205740"/>
                </a:lnTo>
                <a:lnTo>
                  <a:pt x="524260" y="186690"/>
                </a:lnTo>
                <a:lnTo>
                  <a:pt x="526250" y="185420"/>
                </a:lnTo>
                <a:lnTo>
                  <a:pt x="528300" y="182880"/>
                </a:lnTo>
                <a:lnTo>
                  <a:pt x="530327" y="181610"/>
                </a:lnTo>
                <a:lnTo>
                  <a:pt x="611105" y="181610"/>
                </a:lnTo>
                <a:lnTo>
                  <a:pt x="609753" y="184150"/>
                </a:lnTo>
                <a:lnTo>
                  <a:pt x="608414" y="185420"/>
                </a:lnTo>
                <a:lnTo>
                  <a:pt x="569243" y="185420"/>
                </a:lnTo>
                <a:lnTo>
                  <a:pt x="561517" y="190500"/>
                </a:lnTo>
                <a:lnTo>
                  <a:pt x="553866" y="196850"/>
                </a:lnTo>
                <a:lnTo>
                  <a:pt x="546381" y="203200"/>
                </a:lnTo>
                <a:lnTo>
                  <a:pt x="539151" y="210820"/>
                </a:lnTo>
                <a:lnTo>
                  <a:pt x="533627" y="215900"/>
                </a:lnTo>
                <a:lnTo>
                  <a:pt x="576145" y="215900"/>
                </a:lnTo>
                <a:lnTo>
                  <a:pt x="566499" y="224790"/>
                </a:lnTo>
                <a:lnTo>
                  <a:pt x="555218" y="233680"/>
                </a:lnTo>
                <a:lnTo>
                  <a:pt x="532028" y="251460"/>
                </a:lnTo>
                <a:lnTo>
                  <a:pt x="520611" y="260350"/>
                </a:lnTo>
                <a:lnTo>
                  <a:pt x="500536" y="276860"/>
                </a:lnTo>
                <a:lnTo>
                  <a:pt x="480967" y="294640"/>
                </a:lnTo>
                <a:lnTo>
                  <a:pt x="461740" y="312420"/>
                </a:lnTo>
                <a:lnTo>
                  <a:pt x="442695" y="331470"/>
                </a:lnTo>
                <a:lnTo>
                  <a:pt x="433580" y="339090"/>
                </a:lnTo>
                <a:lnTo>
                  <a:pt x="424232" y="347980"/>
                </a:lnTo>
                <a:lnTo>
                  <a:pt x="405226" y="363220"/>
                </a:lnTo>
                <a:lnTo>
                  <a:pt x="396157" y="370840"/>
                </a:lnTo>
                <a:lnTo>
                  <a:pt x="387602" y="379730"/>
                </a:lnTo>
                <a:lnTo>
                  <a:pt x="379318" y="387350"/>
                </a:lnTo>
                <a:lnTo>
                  <a:pt x="371059" y="396240"/>
                </a:lnTo>
                <a:lnTo>
                  <a:pt x="354235" y="414020"/>
                </a:lnTo>
                <a:lnTo>
                  <a:pt x="336848" y="431800"/>
                </a:lnTo>
                <a:lnTo>
                  <a:pt x="318900" y="448310"/>
                </a:lnTo>
                <a:lnTo>
                  <a:pt x="300392" y="463550"/>
                </a:lnTo>
                <a:lnTo>
                  <a:pt x="290278" y="472440"/>
                </a:lnTo>
                <a:lnTo>
                  <a:pt x="260527" y="497840"/>
                </a:lnTo>
                <a:lnTo>
                  <a:pt x="241510" y="519430"/>
                </a:lnTo>
                <a:lnTo>
                  <a:pt x="237454" y="524510"/>
                </a:lnTo>
                <a:lnTo>
                  <a:pt x="229382" y="533400"/>
                </a:lnTo>
                <a:lnTo>
                  <a:pt x="229823" y="535940"/>
                </a:lnTo>
                <a:lnTo>
                  <a:pt x="230665" y="541020"/>
                </a:lnTo>
                <a:lnTo>
                  <a:pt x="233763" y="553720"/>
                </a:lnTo>
                <a:lnTo>
                  <a:pt x="236944" y="565150"/>
                </a:lnTo>
                <a:lnTo>
                  <a:pt x="240306" y="577850"/>
                </a:lnTo>
                <a:lnTo>
                  <a:pt x="243949" y="589280"/>
                </a:lnTo>
                <a:lnTo>
                  <a:pt x="245275" y="594360"/>
                </a:lnTo>
                <a:lnTo>
                  <a:pt x="247999" y="601980"/>
                </a:lnTo>
                <a:lnTo>
                  <a:pt x="252517" y="613410"/>
                </a:lnTo>
                <a:lnTo>
                  <a:pt x="256231" y="622300"/>
                </a:lnTo>
                <a:lnTo>
                  <a:pt x="257748" y="626110"/>
                </a:lnTo>
                <a:lnTo>
                  <a:pt x="259209" y="629920"/>
                </a:lnTo>
                <a:lnTo>
                  <a:pt x="259709" y="629920"/>
                </a:lnTo>
                <a:lnTo>
                  <a:pt x="260808" y="632460"/>
                </a:lnTo>
                <a:lnTo>
                  <a:pt x="261787" y="635000"/>
                </a:lnTo>
                <a:lnTo>
                  <a:pt x="273297" y="659130"/>
                </a:lnTo>
                <a:lnTo>
                  <a:pt x="284411" y="683260"/>
                </a:lnTo>
                <a:lnTo>
                  <a:pt x="290429" y="697230"/>
                </a:lnTo>
                <a:lnTo>
                  <a:pt x="259628" y="697230"/>
                </a:lnTo>
                <a:lnTo>
                  <a:pt x="260047" y="698500"/>
                </a:lnTo>
                <a:close/>
              </a:path>
              <a:path w="635000" h="1140460">
                <a:moveTo>
                  <a:pt x="576145" y="215900"/>
                </a:moveTo>
                <a:lnTo>
                  <a:pt x="533627" y="215900"/>
                </a:lnTo>
                <a:lnTo>
                  <a:pt x="542755" y="208280"/>
                </a:lnTo>
                <a:lnTo>
                  <a:pt x="547152" y="204470"/>
                </a:lnTo>
                <a:lnTo>
                  <a:pt x="552770" y="200660"/>
                </a:lnTo>
                <a:lnTo>
                  <a:pt x="558313" y="195580"/>
                </a:lnTo>
                <a:lnTo>
                  <a:pt x="569243" y="185420"/>
                </a:lnTo>
                <a:lnTo>
                  <a:pt x="608414" y="185420"/>
                </a:lnTo>
                <a:lnTo>
                  <a:pt x="577523" y="214630"/>
                </a:lnTo>
                <a:lnTo>
                  <a:pt x="576145" y="215900"/>
                </a:lnTo>
                <a:close/>
              </a:path>
              <a:path w="635000" h="1140460">
                <a:moveTo>
                  <a:pt x="259709" y="629920"/>
                </a:moveTo>
                <a:lnTo>
                  <a:pt x="259209" y="629920"/>
                </a:lnTo>
                <a:lnTo>
                  <a:pt x="256411" y="622300"/>
                </a:lnTo>
                <a:lnTo>
                  <a:pt x="259709" y="629920"/>
                </a:lnTo>
                <a:close/>
              </a:path>
              <a:path w="635000" h="1140460">
                <a:moveTo>
                  <a:pt x="410876" y="969010"/>
                </a:moveTo>
                <a:lnTo>
                  <a:pt x="369853" y="969010"/>
                </a:lnTo>
                <a:lnTo>
                  <a:pt x="362066" y="952500"/>
                </a:lnTo>
                <a:lnTo>
                  <a:pt x="354530" y="934720"/>
                </a:lnTo>
                <a:lnTo>
                  <a:pt x="347278" y="915670"/>
                </a:lnTo>
                <a:lnTo>
                  <a:pt x="340340" y="897890"/>
                </a:lnTo>
                <a:lnTo>
                  <a:pt x="330593" y="872490"/>
                </a:lnTo>
                <a:lnTo>
                  <a:pt x="327401" y="863600"/>
                </a:lnTo>
                <a:lnTo>
                  <a:pt x="326718" y="862330"/>
                </a:lnTo>
                <a:lnTo>
                  <a:pt x="309470" y="821690"/>
                </a:lnTo>
                <a:lnTo>
                  <a:pt x="303983" y="808990"/>
                </a:lnTo>
                <a:lnTo>
                  <a:pt x="298430" y="796290"/>
                </a:lnTo>
                <a:lnTo>
                  <a:pt x="292386" y="782320"/>
                </a:lnTo>
                <a:lnTo>
                  <a:pt x="275448" y="741680"/>
                </a:lnTo>
                <a:lnTo>
                  <a:pt x="261984" y="703580"/>
                </a:lnTo>
                <a:lnTo>
                  <a:pt x="261254" y="701040"/>
                </a:lnTo>
                <a:lnTo>
                  <a:pt x="260636" y="699770"/>
                </a:lnTo>
                <a:lnTo>
                  <a:pt x="259922" y="697230"/>
                </a:lnTo>
                <a:lnTo>
                  <a:pt x="290429" y="697230"/>
                </a:lnTo>
                <a:lnTo>
                  <a:pt x="295352" y="708660"/>
                </a:lnTo>
                <a:lnTo>
                  <a:pt x="306341" y="732790"/>
                </a:lnTo>
                <a:lnTo>
                  <a:pt x="311811" y="745490"/>
                </a:lnTo>
                <a:lnTo>
                  <a:pt x="317257" y="756920"/>
                </a:lnTo>
                <a:lnTo>
                  <a:pt x="322843" y="769620"/>
                </a:lnTo>
                <a:lnTo>
                  <a:pt x="328736" y="781050"/>
                </a:lnTo>
                <a:lnTo>
                  <a:pt x="334945" y="793750"/>
                </a:lnTo>
                <a:lnTo>
                  <a:pt x="341208" y="805180"/>
                </a:lnTo>
                <a:lnTo>
                  <a:pt x="347318" y="817880"/>
                </a:lnTo>
                <a:lnTo>
                  <a:pt x="353069" y="830580"/>
                </a:lnTo>
                <a:lnTo>
                  <a:pt x="358968" y="843280"/>
                </a:lnTo>
                <a:lnTo>
                  <a:pt x="364933" y="855980"/>
                </a:lnTo>
                <a:lnTo>
                  <a:pt x="370712" y="868680"/>
                </a:lnTo>
                <a:lnTo>
                  <a:pt x="376051" y="881380"/>
                </a:lnTo>
                <a:lnTo>
                  <a:pt x="379038" y="890270"/>
                </a:lnTo>
                <a:lnTo>
                  <a:pt x="389635" y="919480"/>
                </a:lnTo>
                <a:lnTo>
                  <a:pt x="391557" y="924560"/>
                </a:lnTo>
                <a:lnTo>
                  <a:pt x="393342" y="929640"/>
                </a:lnTo>
                <a:lnTo>
                  <a:pt x="393771" y="930910"/>
                </a:lnTo>
                <a:lnTo>
                  <a:pt x="405527" y="956310"/>
                </a:lnTo>
                <a:lnTo>
                  <a:pt x="410876" y="969010"/>
                </a:lnTo>
                <a:close/>
              </a:path>
              <a:path w="635000" h="1140460">
                <a:moveTo>
                  <a:pt x="444971" y="1070610"/>
                </a:moveTo>
                <a:lnTo>
                  <a:pt x="415263" y="1070610"/>
                </a:lnTo>
                <a:lnTo>
                  <a:pt x="406094" y="1049020"/>
                </a:lnTo>
                <a:lnTo>
                  <a:pt x="403582" y="1043940"/>
                </a:lnTo>
                <a:lnTo>
                  <a:pt x="374942" y="1009650"/>
                </a:lnTo>
                <a:lnTo>
                  <a:pt x="349897" y="989330"/>
                </a:lnTo>
                <a:lnTo>
                  <a:pt x="341567" y="982980"/>
                </a:lnTo>
                <a:lnTo>
                  <a:pt x="333732" y="975360"/>
                </a:lnTo>
                <a:lnTo>
                  <a:pt x="306840" y="955040"/>
                </a:lnTo>
                <a:lnTo>
                  <a:pt x="280870" y="935990"/>
                </a:lnTo>
                <a:lnTo>
                  <a:pt x="254401" y="918210"/>
                </a:lnTo>
                <a:lnTo>
                  <a:pt x="228476" y="899160"/>
                </a:lnTo>
                <a:lnTo>
                  <a:pt x="204140" y="878840"/>
                </a:lnTo>
                <a:lnTo>
                  <a:pt x="201644" y="877570"/>
                </a:lnTo>
                <a:lnTo>
                  <a:pt x="168573" y="855980"/>
                </a:lnTo>
                <a:lnTo>
                  <a:pt x="130382" y="833120"/>
                </a:lnTo>
                <a:lnTo>
                  <a:pt x="75994" y="795020"/>
                </a:lnTo>
                <a:lnTo>
                  <a:pt x="48285" y="775970"/>
                </a:lnTo>
                <a:lnTo>
                  <a:pt x="20479" y="758190"/>
                </a:lnTo>
                <a:lnTo>
                  <a:pt x="0" y="744220"/>
                </a:lnTo>
                <a:lnTo>
                  <a:pt x="0" y="711200"/>
                </a:lnTo>
                <a:lnTo>
                  <a:pt x="11643" y="718820"/>
                </a:lnTo>
                <a:lnTo>
                  <a:pt x="27972" y="730250"/>
                </a:lnTo>
                <a:lnTo>
                  <a:pt x="41122" y="739140"/>
                </a:lnTo>
                <a:lnTo>
                  <a:pt x="67544" y="755650"/>
                </a:lnTo>
                <a:lnTo>
                  <a:pt x="80734" y="764540"/>
                </a:lnTo>
                <a:lnTo>
                  <a:pt x="92475" y="773430"/>
                </a:lnTo>
                <a:lnTo>
                  <a:pt x="104062" y="782320"/>
                </a:lnTo>
                <a:lnTo>
                  <a:pt x="115663" y="789940"/>
                </a:lnTo>
                <a:lnTo>
                  <a:pt x="127447" y="798830"/>
                </a:lnTo>
                <a:lnTo>
                  <a:pt x="181805" y="831850"/>
                </a:lnTo>
                <a:lnTo>
                  <a:pt x="208698" y="849630"/>
                </a:lnTo>
                <a:lnTo>
                  <a:pt x="234309" y="868680"/>
                </a:lnTo>
                <a:lnTo>
                  <a:pt x="241452" y="873760"/>
                </a:lnTo>
                <a:lnTo>
                  <a:pt x="248723" y="880110"/>
                </a:lnTo>
                <a:lnTo>
                  <a:pt x="255884" y="885190"/>
                </a:lnTo>
                <a:lnTo>
                  <a:pt x="262697" y="891540"/>
                </a:lnTo>
                <a:lnTo>
                  <a:pt x="265090" y="892810"/>
                </a:lnTo>
                <a:lnTo>
                  <a:pt x="267027" y="894080"/>
                </a:lnTo>
                <a:lnTo>
                  <a:pt x="287206" y="908050"/>
                </a:lnTo>
                <a:lnTo>
                  <a:pt x="301024" y="916940"/>
                </a:lnTo>
                <a:lnTo>
                  <a:pt x="314535" y="927100"/>
                </a:lnTo>
                <a:lnTo>
                  <a:pt x="327878" y="935990"/>
                </a:lnTo>
                <a:lnTo>
                  <a:pt x="341187" y="946150"/>
                </a:lnTo>
                <a:lnTo>
                  <a:pt x="348427" y="952500"/>
                </a:lnTo>
                <a:lnTo>
                  <a:pt x="355613" y="957580"/>
                </a:lnTo>
                <a:lnTo>
                  <a:pt x="362752" y="963930"/>
                </a:lnTo>
                <a:lnTo>
                  <a:pt x="369853" y="969010"/>
                </a:lnTo>
                <a:lnTo>
                  <a:pt x="410876" y="969010"/>
                </a:lnTo>
                <a:lnTo>
                  <a:pt x="416759" y="982980"/>
                </a:lnTo>
                <a:lnTo>
                  <a:pt x="427655" y="1008380"/>
                </a:lnTo>
                <a:lnTo>
                  <a:pt x="440431" y="1040130"/>
                </a:lnTo>
                <a:lnTo>
                  <a:pt x="438844" y="1045210"/>
                </a:lnTo>
                <a:lnTo>
                  <a:pt x="435615" y="1047750"/>
                </a:lnTo>
                <a:lnTo>
                  <a:pt x="443434" y="1066800"/>
                </a:lnTo>
                <a:lnTo>
                  <a:pt x="444971" y="1070610"/>
                </a:lnTo>
                <a:close/>
              </a:path>
              <a:path w="635000" h="1140460">
                <a:moveTo>
                  <a:pt x="451795" y="1140460"/>
                </a:moveTo>
                <a:lnTo>
                  <a:pt x="443685" y="1136650"/>
                </a:lnTo>
                <a:lnTo>
                  <a:pt x="423343" y="1116330"/>
                </a:lnTo>
                <a:lnTo>
                  <a:pt x="410990" y="1103630"/>
                </a:lnTo>
                <a:lnTo>
                  <a:pt x="398400" y="1092200"/>
                </a:lnTo>
                <a:lnTo>
                  <a:pt x="385398" y="1080770"/>
                </a:lnTo>
                <a:lnTo>
                  <a:pt x="358514" y="1057910"/>
                </a:lnTo>
                <a:lnTo>
                  <a:pt x="344872" y="1047750"/>
                </a:lnTo>
                <a:lnTo>
                  <a:pt x="331070" y="1036320"/>
                </a:lnTo>
                <a:lnTo>
                  <a:pt x="320078" y="1028700"/>
                </a:lnTo>
                <a:lnTo>
                  <a:pt x="317182" y="1026160"/>
                </a:lnTo>
                <a:lnTo>
                  <a:pt x="315315" y="1024890"/>
                </a:lnTo>
                <a:lnTo>
                  <a:pt x="278732" y="998220"/>
                </a:lnTo>
                <a:lnTo>
                  <a:pt x="273198" y="994410"/>
                </a:lnTo>
                <a:lnTo>
                  <a:pt x="267782" y="990600"/>
                </a:lnTo>
                <a:lnTo>
                  <a:pt x="257087" y="981710"/>
                </a:lnTo>
                <a:lnTo>
                  <a:pt x="232043" y="961390"/>
                </a:lnTo>
                <a:lnTo>
                  <a:pt x="231860" y="961390"/>
                </a:lnTo>
                <a:lnTo>
                  <a:pt x="229985" y="960120"/>
                </a:lnTo>
                <a:lnTo>
                  <a:pt x="230352" y="960120"/>
                </a:lnTo>
                <a:lnTo>
                  <a:pt x="227150" y="958850"/>
                </a:lnTo>
                <a:lnTo>
                  <a:pt x="223836" y="956310"/>
                </a:lnTo>
                <a:lnTo>
                  <a:pt x="193752" y="938530"/>
                </a:lnTo>
                <a:lnTo>
                  <a:pt x="186493" y="934720"/>
                </a:lnTo>
                <a:lnTo>
                  <a:pt x="152562" y="908050"/>
                </a:lnTo>
                <a:lnTo>
                  <a:pt x="138931" y="897890"/>
                </a:lnTo>
                <a:lnTo>
                  <a:pt x="117930" y="881380"/>
                </a:lnTo>
                <a:lnTo>
                  <a:pt x="110478" y="875030"/>
                </a:lnTo>
                <a:lnTo>
                  <a:pt x="103061" y="869950"/>
                </a:lnTo>
                <a:lnTo>
                  <a:pt x="95741" y="863600"/>
                </a:lnTo>
                <a:lnTo>
                  <a:pt x="93201" y="862330"/>
                </a:lnTo>
                <a:lnTo>
                  <a:pt x="91221" y="861060"/>
                </a:lnTo>
                <a:lnTo>
                  <a:pt x="70514" y="847090"/>
                </a:lnTo>
                <a:lnTo>
                  <a:pt x="56211" y="836930"/>
                </a:lnTo>
                <a:lnTo>
                  <a:pt x="41829" y="828040"/>
                </a:lnTo>
                <a:lnTo>
                  <a:pt x="27387" y="817880"/>
                </a:lnTo>
                <a:lnTo>
                  <a:pt x="12906" y="808990"/>
                </a:lnTo>
                <a:lnTo>
                  <a:pt x="0" y="800100"/>
                </a:lnTo>
                <a:lnTo>
                  <a:pt x="0" y="767080"/>
                </a:lnTo>
                <a:lnTo>
                  <a:pt x="5318" y="770890"/>
                </a:lnTo>
                <a:lnTo>
                  <a:pt x="19895" y="781050"/>
                </a:lnTo>
                <a:lnTo>
                  <a:pt x="34516" y="789940"/>
                </a:lnTo>
                <a:lnTo>
                  <a:pt x="49185" y="800100"/>
                </a:lnTo>
                <a:lnTo>
                  <a:pt x="76548" y="817880"/>
                </a:lnTo>
                <a:lnTo>
                  <a:pt x="103410" y="836930"/>
                </a:lnTo>
                <a:lnTo>
                  <a:pt x="129707" y="855980"/>
                </a:lnTo>
                <a:lnTo>
                  <a:pt x="155376" y="876300"/>
                </a:lnTo>
                <a:lnTo>
                  <a:pt x="155725" y="876300"/>
                </a:lnTo>
                <a:lnTo>
                  <a:pt x="190376" y="902970"/>
                </a:lnTo>
                <a:lnTo>
                  <a:pt x="230391" y="928370"/>
                </a:lnTo>
                <a:lnTo>
                  <a:pt x="244654" y="937260"/>
                </a:lnTo>
                <a:lnTo>
                  <a:pt x="258315" y="947420"/>
                </a:lnTo>
                <a:lnTo>
                  <a:pt x="282311" y="966470"/>
                </a:lnTo>
                <a:lnTo>
                  <a:pt x="290249" y="974090"/>
                </a:lnTo>
                <a:lnTo>
                  <a:pt x="291700" y="974090"/>
                </a:lnTo>
                <a:lnTo>
                  <a:pt x="293078" y="975360"/>
                </a:lnTo>
                <a:lnTo>
                  <a:pt x="311974" y="989330"/>
                </a:lnTo>
                <a:lnTo>
                  <a:pt x="340720" y="1009650"/>
                </a:lnTo>
                <a:lnTo>
                  <a:pt x="354918" y="1021080"/>
                </a:lnTo>
                <a:lnTo>
                  <a:pt x="369069" y="1031240"/>
                </a:lnTo>
                <a:lnTo>
                  <a:pt x="380995" y="1041400"/>
                </a:lnTo>
                <a:lnTo>
                  <a:pt x="392642" y="1051560"/>
                </a:lnTo>
                <a:lnTo>
                  <a:pt x="404051" y="1060450"/>
                </a:lnTo>
                <a:lnTo>
                  <a:pt x="415263" y="1070610"/>
                </a:lnTo>
                <a:lnTo>
                  <a:pt x="444971" y="1070610"/>
                </a:lnTo>
                <a:lnTo>
                  <a:pt x="458805" y="1104900"/>
                </a:lnTo>
                <a:lnTo>
                  <a:pt x="466553" y="1123950"/>
                </a:lnTo>
                <a:lnTo>
                  <a:pt x="466555" y="1132840"/>
                </a:lnTo>
                <a:lnTo>
                  <a:pt x="460527" y="1137920"/>
                </a:lnTo>
                <a:lnTo>
                  <a:pt x="451795" y="1140460"/>
                </a:lnTo>
                <a:close/>
              </a:path>
              <a:path w="635000" h="1140460">
                <a:moveTo>
                  <a:pt x="154960" y="875699"/>
                </a:moveTo>
                <a:lnTo>
                  <a:pt x="154106" y="875030"/>
                </a:lnTo>
                <a:lnTo>
                  <a:pt x="154496" y="875030"/>
                </a:lnTo>
                <a:lnTo>
                  <a:pt x="154960" y="875699"/>
                </a:lnTo>
                <a:close/>
              </a:path>
              <a:path w="635000" h="1140460">
                <a:moveTo>
                  <a:pt x="155725" y="876300"/>
                </a:moveTo>
                <a:lnTo>
                  <a:pt x="155376" y="876300"/>
                </a:lnTo>
                <a:lnTo>
                  <a:pt x="154960" y="875699"/>
                </a:lnTo>
                <a:lnTo>
                  <a:pt x="155725" y="8763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47612" y="7901364"/>
            <a:ext cx="1694468" cy="169673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5261" y="677456"/>
            <a:ext cx="3653154" cy="709930"/>
          </a:xfrm>
          <a:custGeom>
            <a:avLst/>
            <a:gdLst/>
            <a:ahLst/>
            <a:cxnLst/>
            <a:rect l="l" t="t" r="r" b="b"/>
            <a:pathLst>
              <a:path w="3653155" h="709930">
                <a:moveTo>
                  <a:pt x="2901133" y="452120"/>
                </a:moveTo>
                <a:lnTo>
                  <a:pt x="2759600" y="452120"/>
                </a:lnTo>
                <a:lnTo>
                  <a:pt x="2809363" y="449580"/>
                </a:lnTo>
                <a:lnTo>
                  <a:pt x="2854794" y="438150"/>
                </a:lnTo>
                <a:lnTo>
                  <a:pt x="2896521" y="420370"/>
                </a:lnTo>
                <a:lnTo>
                  <a:pt x="2935173" y="397510"/>
                </a:lnTo>
                <a:lnTo>
                  <a:pt x="2971377" y="368300"/>
                </a:lnTo>
                <a:lnTo>
                  <a:pt x="3005763" y="335280"/>
                </a:lnTo>
                <a:lnTo>
                  <a:pt x="3038959" y="299720"/>
                </a:lnTo>
                <a:lnTo>
                  <a:pt x="3070048" y="261620"/>
                </a:lnTo>
                <a:lnTo>
                  <a:pt x="3099724" y="223520"/>
                </a:lnTo>
                <a:lnTo>
                  <a:pt x="3128124" y="185420"/>
                </a:lnTo>
                <a:lnTo>
                  <a:pt x="3155382" y="144780"/>
                </a:lnTo>
                <a:lnTo>
                  <a:pt x="3181635" y="104140"/>
                </a:lnTo>
                <a:lnTo>
                  <a:pt x="3207019" y="63500"/>
                </a:lnTo>
                <a:lnTo>
                  <a:pt x="3231670" y="21590"/>
                </a:lnTo>
                <a:lnTo>
                  <a:pt x="3244018" y="11430"/>
                </a:lnTo>
                <a:lnTo>
                  <a:pt x="3265536" y="2540"/>
                </a:lnTo>
                <a:lnTo>
                  <a:pt x="3286575" y="0"/>
                </a:lnTo>
                <a:lnTo>
                  <a:pt x="3297489" y="7620"/>
                </a:lnTo>
                <a:lnTo>
                  <a:pt x="3299684" y="20320"/>
                </a:lnTo>
                <a:lnTo>
                  <a:pt x="3302127" y="31750"/>
                </a:lnTo>
                <a:lnTo>
                  <a:pt x="3304785" y="44450"/>
                </a:lnTo>
                <a:lnTo>
                  <a:pt x="3307625" y="55880"/>
                </a:lnTo>
                <a:lnTo>
                  <a:pt x="3325954" y="55880"/>
                </a:lnTo>
                <a:lnTo>
                  <a:pt x="3327051" y="63500"/>
                </a:lnTo>
                <a:lnTo>
                  <a:pt x="3331004" y="92710"/>
                </a:lnTo>
                <a:lnTo>
                  <a:pt x="3331307" y="95250"/>
                </a:lnTo>
                <a:lnTo>
                  <a:pt x="3247119" y="95250"/>
                </a:lnTo>
                <a:lnTo>
                  <a:pt x="3221777" y="135890"/>
                </a:lnTo>
                <a:lnTo>
                  <a:pt x="3195112" y="176530"/>
                </a:lnTo>
                <a:lnTo>
                  <a:pt x="3167027" y="217170"/>
                </a:lnTo>
                <a:lnTo>
                  <a:pt x="3137425" y="256540"/>
                </a:lnTo>
                <a:lnTo>
                  <a:pt x="3106212" y="294640"/>
                </a:lnTo>
                <a:lnTo>
                  <a:pt x="3073290" y="330200"/>
                </a:lnTo>
                <a:lnTo>
                  <a:pt x="3038562" y="363220"/>
                </a:lnTo>
                <a:lnTo>
                  <a:pt x="3001934" y="393700"/>
                </a:lnTo>
                <a:lnTo>
                  <a:pt x="2963308" y="420370"/>
                </a:lnTo>
                <a:lnTo>
                  <a:pt x="2922588" y="443230"/>
                </a:lnTo>
                <a:lnTo>
                  <a:pt x="2901133" y="452120"/>
                </a:lnTo>
                <a:close/>
              </a:path>
              <a:path w="3653155" h="709930">
                <a:moveTo>
                  <a:pt x="761630" y="574040"/>
                </a:moveTo>
                <a:lnTo>
                  <a:pt x="530283" y="574040"/>
                </a:lnTo>
                <a:lnTo>
                  <a:pt x="579664" y="570230"/>
                </a:lnTo>
                <a:lnTo>
                  <a:pt x="628263" y="565150"/>
                </a:lnTo>
                <a:lnTo>
                  <a:pt x="675395" y="557530"/>
                </a:lnTo>
                <a:lnTo>
                  <a:pt x="729042" y="543560"/>
                </a:lnTo>
                <a:lnTo>
                  <a:pt x="779910" y="525780"/>
                </a:lnTo>
                <a:lnTo>
                  <a:pt x="828420" y="502920"/>
                </a:lnTo>
                <a:lnTo>
                  <a:pt x="874996" y="476250"/>
                </a:lnTo>
                <a:lnTo>
                  <a:pt x="920062" y="447040"/>
                </a:lnTo>
                <a:lnTo>
                  <a:pt x="960473" y="414020"/>
                </a:lnTo>
                <a:lnTo>
                  <a:pt x="999363" y="379730"/>
                </a:lnTo>
                <a:lnTo>
                  <a:pt x="1036774" y="344170"/>
                </a:lnTo>
                <a:lnTo>
                  <a:pt x="1072744" y="306070"/>
                </a:lnTo>
                <a:lnTo>
                  <a:pt x="1107312" y="266700"/>
                </a:lnTo>
                <a:lnTo>
                  <a:pt x="1140518" y="227330"/>
                </a:lnTo>
                <a:lnTo>
                  <a:pt x="1172401" y="185420"/>
                </a:lnTo>
                <a:lnTo>
                  <a:pt x="1202999" y="143510"/>
                </a:lnTo>
                <a:lnTo>
                  <a:pt x="1232353" y="100330"/>
                </a:lnTo>
                <a:lnTo>
                  <a:pt x="1260501" y="57150"/>
                </a:lnTo>
                <a:lnTo>
                  <a:pt x="1273206" y="48260"/>
                </a:lnTo>
                <a:lnTo>
                  <a:pt x="1295475" y="39370"/>
                </a:lnTo>
                <a:lnTo>
                  <a:pt x="1316712" y="35560"/>
                </a:lnTo>
                <a:lnTo>
                  <a:pt x="1326320" y="43180"/>
                </a:lnTo>
                <a:lnTo>
                  <a:pt x="1326422" y="49530"/>
                </a:lnTo>
                <a:lnTo>
                  <a:pt x="1326718" y="60960"/>
                </a:lnTo>
                <a:lnTo>
                  <a:pt x="1387499" y="60960"/>
                </a:lnTo>
                <a:lnTo>
                  <a:pt x="1388814" y="102870"/>
                </a:lnTo>
                <a:lnTo>
                  <a:pt x="1391215" y="140970"/>
                </a:lnTo>
                <a:lnTo>
                  <a:pt x="1262353" y="140970"/>
                </a:lnTo>
                <a:lnTo>
                  <a:pt x="1256407" y="149860"/>
                </a:lnTo>
                <a:lnTo>
                  <a:pt x="1250412" y="157480"/>
                </a:lnTo>
                <a:lnTo>
                  <a:pt x="1244373" y="166370"/>
                </a:lnTo>
                <a:lnTo>
                  <a:pt x="1238293" y="173990"/>
                </a:lnTo>
                <a:lnTo>
                  <a:pt x="1394116" y="173990"/>
                </a:lnTo>
                <a:lnTo>
                  <a:pt x="1397067" y="203200"/>
                </a:lnTo>
                <a:lnTo>
                  <a:pt x="1397458" y="205740"/>
                </a:lnTo>
                <a:lnTo>
                  <a:pt x="1266457" y="205740"/>
                </a:lnTo>
                <a:lnTo>
                  <a:pt x="1228792" y="243840"/>
                </a:lnTo>
                <a:lnTo>
                  <a:pt x="1189713" y="279400"/>
                </a:lnTo>
                <a:lnTo>
                  <a:pt x="1149474" y="314960"/>
                </a:lnTo>
                <a:lnTo>
                  <a:pt x="1108331" y="347980"/>
                </a:lnTo>
                <a:lnTo>
                  <a:pt x="1066540" y="381000"/>
                </a:lnTo>
                <a:lnTo>
                  <a:pt x="1013672" y="421640"/>
                </a:lnTo>
                <a:lnTo>
                  <a:pt x="960363" y="458470"/>
                </a:lnTo>
                <a:lnTo>
                  <a:pt x="916146" y="490220"/>
                </a:lnTo>
                <a:lnTo>
                  <a:pt x="870309" y="519430"/>
                </a:lnTo>
                <a:lnTo>
                  <a:pt x="822811" y="546100"/>
                </a:lnTo>
                <a:lnTo>
                  <a:pt x="773615" y="568960"/>
                </a:lnTo>
                <a:lnTo>
                  <a:pt x="761630" y="574040"/>
                </a:lnTo>
                <a:close/>
              </a:path>
              <a:path w="3653155" h="709930">
                <a:moveTo>
                  <a:pt x="1387499" y="60960"/>
                </a:moveTo>
                <a:lnTo>
                  <a:pt x="1326718" y="60960"/>
                </a:lnTo>
                <a:lnTo>
                  <a:pt x="1342878" y="53340"/>
                </a:lnTo>
                <a:lnTo>
                  <a:pt x="1362842" y="45720"/>
                </a:lnTo>
                <a:lnTo>
                  <a:pt x="1379870" y="44450"/>
                </a:lnTo>
                <a:lnTo>
                  <a:pt x="1387220" y="52070"/>
                </a:lnTo>
                <a:lnTo>
                  <a:pt x="1387499" y="60960"/>
                </a:lnTo>
                <a:close/>
              </a:path>
              <a:path w="3653155" h="709930">
                <a:moveTo>
                  <a:pt x="3325954" y="55880"/>
                </a:moveTo>
                <a:lnTo>
                  <a:pt x="3307625" y="55880"/>
                </a:lnTo>
                <a:lnTo>
                  <a:pt x="3317816" y="54610"/>
                </a:lnTo>
                <a:lnTo>
                  <a:pt x="3325954" y="55880"/>
                </a:lnTo>
                <a:close/>
              </a:path>
              <a:path w="3653155" h="709930">
                <a:moveTo>
                  <a:pt x="1827686" y="590550"/>
                </a:moveTo>
                <a:lnTo>
                  <a:pt x="1688108" y="590550"/>
                </a:lnTo>
                <a:lnTo>
                  <a:pt x="1734234" y="586740"/>
                </a:lnTo>
                <a:lnTo>
                  <a:pt x="1778533" y="579120"/>
                </a:lnTo>
                <a:lnTo>
                  <a:pt x="1821064" y="565150"/>
                </a:lnTo>
                <a:lnTo>
                  <a:pt x="1861889" y="548640"/>
                </a:lnTo>
                <a:lnTo>
                  <a:pt x="1901068" y="527050"/>
                </a:lnTo>
                <a:lnTo>
                  <a:pt x="1938661" y="501650"/>
                </a:lnTo>
                <a:lnTo>
                  <a:pt x="1974728" y="473710"/>
                </a:lnTo>
                <a:lnTo>
                  <a:pt x="2009331" y="443230"/>
                </a:lnTo>
                <a:lnTo>
                  <a:pt x="2042528" y="411480"/>
                </a:lnTo>
                <a:lnTo>
                  <a:pt x="2074382" y="377190"/>
                </a:lnTo>
                <a:lnTo>
                  <a:pt x="2104951" y="341630"/>
                </a:lnTo>
                <a:lnTo>
                  <a:pt x="2134297" y="304800"/>
                </a:lnTo>
                <a:lnTo>
                  <a:pt x="2162479" y="267970"/>
                </a:lnTo>
                <a:lnTo>
                  <a:pt x="2189559" y="231140"/>
                </a:lnTo>
                <a:lnTo>
                  <a:pt x="2240652" y="158750"/>
                </a:lnTo>
                <a:lnTo>
                  <a:pt x="2248956" y="151130"/>
                </a:lnTo>
                <a:lnTo>
                  <a:pt x="2262564" y="144780"/>
                </a:lnTo>
                <a:lnTo>
                  <a:pt x="2278213" y="140970"/>
                </a:lnTo>
                <a:lnTo>
                  <a:pt x="2292642" y="140970"/>
                </a:lnTo>
                <a:lnTo>
                  <a:pt x="2301470" y="128270"/>
                </a:lnTo>
                <a:lnTo>
                  <a:pt x="2328158" y="88900"/>
                </a:lnTo>
                <a:lnTo>
                  <a:pt x="2379293" y="71120"/>
                </a:lnTo>
                <a:lnTo>
                  <a:pt x="2391448" y="78740"/>
                </a:lnTo>
                <a:lnTo>
                  <a:pt x="2422128" y="146050"/>
                </a:lnTo>
                <a:lnTo>
                  <a:pt x="2347819" y="146050"/>
                </a:lnTo>
                <a:lnTo>
                  <a:pt x="2341418" y="156210"/>
                </a:lnTo>
                <a:lnTo>
                  <a:pt x="2322155" y="185420"/>
                </a:lnTo>
                <a:lnTo>
                  <a:pt x="2343906" y="224790"/>
                </a:lnTo>
                <a:lnTo>
                  <a:pt x="2357412" y="247650"/>
                </a:lnTo>
                <a:lnTo>
                  <a:pt x="2280585" y="247650"/>
                </a:lnTo>
                <a:lnTo>
                  <a:pt x="2252436" y="288290"/>
                </a:lnTo>
                <a:lnTo>
                  <a:pt x="2223550" y="328930"/>
                </a:lnTo>
                <a:lnTo>
                  <a:pt x="2193746" y="369570"/>
                </a:lnTo>
                <a:lnTo>
                  <a:pt x="2180353" y="386080"/>
                </a:lnTo>
                <a:lnTo>
                  <a:pt x="2120082" y="386080"/>
                </a:lnTo>
                <a:lnTo>
                  <a:pt x="2084375" y="422910"/>
                </a:lnTo>
                <a:lnTo>
                  <a:pt x="2047204" y="457200"/>
                </a:lnTo>
                <a:lnTo>
                  <a:pt x="2008464" y="488950"/>
                </a:lnTo>
                <a:lnTo>
                  <a:pt x="1968050" y="519430"/>
                </a:lnTo>
                <a:lnTo>
                  <a:pt x="1925857" y="544830"/>
                </a:lnTo>
                <a:lnTo>
                  <a:pt x="1881780" y="568960"/>
                </a:lnTo>
                <a:lnTo>
                  <a:pt x="1835713" y="588010"/>
                </a:lnTo>
                <a:lnTo>
                  <a:pt x="1827686" y="590550"/>
                </a:lnTo>
                <a:close/>
              </a:path>
              <a:path w="3653155" h="709930">
                <a:moveTo>
                  <a:pt x="2887663" y="525780"/>
                </a:moveTo>
                <a:lnTo>
                  <a:pt x="2780339" y="525780"/>
                </a:lnTo>
                <a:lnTo>
                  <a:pt x="2826547" y="518160"/>
                </a:lnTo>
                <a:lnTo>
                  <a:pt x="2870472" y="505460"/>
                </a:lnTo>
                <a:lnTo>
                  <a:pt x="2912195" y="487680"/>
                </a:lnTo>
                <a:lnTo>
                  <a:pt x="2951793" y="464820"/>
                </a:lnTo>
                <a:lnTo>
                  <a:pt x="2989346" y="438150"/>
                </a:lnTo>
                <a:lnTo>
                  <a:pt x="3024933" y="406400"/>
                </a:lnTo>
                <a:lnTo>
                  <a:pt x="3058633" y="373380"/>
                </a:lnTo>
                <a:lnTo>
                  <a:pt x="3090524" y="336550"/>
                </a:lnTo>
                <a:lnTo>
                  <a:pt x="3120686" y="298450"/>
                </a:lnTo>
                <a:lnTo>
                  <a:pt x="3149197" y="259080"/>
                </a:lnTo>
                <a:lnTo>
                  <a:pt x="3176137" y="218440"/>
                </a:lnTo>
                <a:lnTo>
                  <a:pt x="3201585" y="179070"/>
                </a:lnTo>
                <a:lnTo>
                  <a:pt x="3225618" y="138430"/>
                </a:lnTo>
                <a:lnTo>
                  <a:pt x="3248317" y="100330"/>
                </a:lnTo>
                <a:lnTo>
                  <a:pt x="3247119" y="95250"/>
                </a:lnTo>
                <a:lnTo>
                  <a:pt x="3331307" y="95250"/>
                </a:lnTo>
                <a:lnTo>
                  <a:pt x="3334638" y="123190"/>
                </a:lnTo>
                <a:lnTo>
                  <a:pt x="3338159" y="153670"/>
                </a:lnTo>
                <a:lnTo>
                  <a:pt x="3339748" y="167640"/>
                </a:lnTo>
                <a:lnTo>
                  <a:pt x="3266801" y="167640"/>
                </a:lnTo>
                <a:lnTo>
                  <a:pt x="3241085" y="207010"/>
                </a:lnTo>
                <a:lnTo>
                  <a:pt x="3214279" y="246380"/>
                </a:lnTo>
                <a:lnTo>
                  <a:pt x="3186267" y="284480"/>
                </a:lnTo>
                <a:lnTo>
                  <a:pt x="3156931" y="321310"/>
                </a:lnTo>
                <a:lnTo>
                  <a:pt x="3126154" y="356870"/>
                </a:lnTo>
                <a:lnTo>
                  <a:pt x="3093818" y="391160"/>
                </a:lnTo>
                <a:lnTo>
                  <a:pt x="3059806" y="421640"/>
                </a:lnTo>
                <a:lnTo>
                  <a:pt x="3024000" y="450850"/>
                </a:lnTo>
                <a:lnTo>
                  <a:pt x="2986283" y="477520"/>
                </a:lnTo>
                <a:lnTo>
                  <a:pt x="2946538" y="500380"/>
                </a:lnTo>
                <a:lnTo>
                  <a:pt x="2904646" y="519430"/>
                </a:lnTo>
                <a:lnTo>
                  <a:pt x="2887663" y="525780"/>
                </a:lnTo>
                <a:close/>
              </a:path>
              <a:path w="3653155" h="709930">
                <a:moveTo>
                  <a:pt x="1394116" y="173990"/>
                </a:moveTo>
                <a:lnTo>
                  <a:pt x="1238293" y="173990"/>
                </a:lnTo>
                <a:lnTo>
                  <a:pt x="1244462" y="167640"/>
                </a:lnTo>
                <a:lnTo>
                  <a:pt x="1250570" y="160020"/>
                </a:lnTo>
                <a:lnTo>
                  <a:pt x="1256611" y="153670"/>
                </a:lnTo>
                <a:lnTo>
                  <a:pt x="1262579" y="146050"/>
                </a:lnTo>
                <a:lnTo>
                  <a:pt x="1262353" y="140970"/>
                </a:lnTo>
                <a:lnTo>
                  <a:pt x="1391215" y="140970"/>
                </a:lnTo>
                <a:lnTo>
                  <a:pt x="1391935" y="152400"/>
                </a:lnTo>
                <a:lnTo>
                  <a:pt x="1394116" y="173990"/>
                </a:lnTo>
                <a:close/>
              </a:path>
              <a:path w="3653155" h="709930">
                <a:moveTo>
                  <a:pt x="2734079" y="483870"/>
                </a:moveTo>
                <a:lnTo>
                  <a:pt x="2682138" y="480060"/>
                </a:lnTo>
                <a:lnTo>
                  <a:pt x="2631821" y="469900"/>
                </a:lnTo>
                <a:lnTo>
                  <a:pt x="2583871" y="452120"/>
                </a:lnTo>
                <a:lnTo>
                  <a:pt x="2539032" y="426720"/>
                </a:lnTo>
                <a:lnTo>
                  <a:pt x="2498047" y="392430"/>
                </a:lnTo>
                <a:lnTo>
                  <a:pt x="2465860" y="356870"/>
                </a:lnTo>
                <a:lnTo>
                  <a:pt x="2437405" y="318770"/>
                </a:lnTo>
                <a:lnTo>
                  <a:pt x="2412029" y="276860"/>
                </a:lnTo>
                <a:lnTo>
                  <a:pt x="2389075" y="234950"/>
                </a:lnTo>
                <a:lnTo>
                  <a:pt x="2367890" y="190500"/>
                </a:lnTo>
                <a:lnTo>
                  <a:pt x="2347819" y="146050"/>
                </a:lnTo>
                <a:lnTo>
                  <a:pt x="2422128" y="146050"/>
                </a:lnTo>
                <a:lnTo>
                  <a:pt x="2430255" y="163830"/>
                </a:lnTo>
                <a:lnTo>
                  <a:pt x="2451089" y="205740"/>
                </a:lnTo>
                <a:lnTo>
                  <a:pt x="2473455" y="247650"/>
                </a:lnTo>
                <a:lnTo>
                  <a:pt x="2497788" y="288290"/>
                </a:lnTo>
                <a:lnTo>
                  <a:pt x="2524520" y="325120"/>
                </a:lnTo>
                <a:lnTo>
                  <a:pt x="2554086" y="359410"/>
                </a:lnTo>
                <a:lnTo>
                  <a:pt x="2586920" y="389890"/>
                </a:lnTo>
                <a:lnTo>
                  <a:pt x="2623454" y="415290"/>
                </a:lnTo>
                <a:lnTo>
                  <a:pt x="2664123" y="434340"/>
                </a:lnTo>
                <a:lnTo>
                  <a:pt x="2709360" y="447040"/>
                </a:lnTo>
                <a:lnTo>
                  <a:pt x="2759600" y="452120"/>
                </a:lnTo>
                <a:lnTo>
                  <a:pt x="2901133" y="452120"/>
                </a:lnTo>
                <a:lnTo>
                  <a:pt x="2879677" y="461010"/>
                </a:lnTo>
                <a:lnTo>
                  <a:pt x="2834481" y="473710"/>
                </a:lnTo>
                <a:lnTo>
                  <a:pt x="2786901" y="481330"/>
                </a:lnTo>
                <a:lnTo>
                  <a:pt x="2734079" y="483870"/>
                </a:lnTo>
                <a:close/>
              </a:path>
              <a:path w="3653155" h="709930">
                <a:moveTo>
                  <a:pt x="3652738" y="709930"/>
                </a:moveTo>
                <a:lnTo>
                  <a:pt x="3645325" y="709930"/>
                </a:lnTo>
                <a:lnTo>
                  <a:pt x="3596885" y="704850"/>
                </a:lnTo>
                <a:lnTo>
                  <a:pt x="3542899" y="693420"/>
                </a:lnTo>
                <a:lnTo>
                  <a:pt x="3492155" y="674370"/>
                </a:lnTo>
                <a:lnTo>
                  <a:pt x="3448009" y="646430"/>
                </a:lnTo>
                <a:lnTo>
                  <a:pt x="3411028" y="609600"/>
                </a:lnTo>
                <a:lnTo>
                  <a:pt x="3380477" y="567690"/>
                </a:lnTo>
                <a:lnTo>
                  <a:pt x="3355622" y="521970"/>
                </a:lnTo>
                <a:lnTo>
                  <a:pt x="3335728" y="473710"/>
                </a:lnTo>
                <a:lnTo>
                  <a:pt x="3322305" y="431800"/>
                </a:lnTo>
                <a:lnTo>
                  <a:pt x="3311647" y="389890"/>
                </a:lnTo>
                <a:lnTo>
                  <a:pt x="3299940" y="345440"/>
                </a:lnTo>
                <a:lnTo>
                  <a:pt x="3290648" y="299720"/>
                </a:lnTo>
                <a:lnTo>
                  <a:pt x="3283166" y="254000"/>
                </a:lnTo>
                <a:lnTo>
                  <a:pt x="3276888" y="207010"/>
                </a:lnTo>
                <a:lnTo>
                  <a:pt x="3274511" y="196850"/>
                </a:lnTo>
                <a:lnTo>
                  <a:pt x="3272024" y="186690"/>
                </a:lnTo>
                <a:lnTo>
                  <a:pt x="3269447" y="177800"/>
                </a:lnTo>
                <a:lnTo>
                  <a:pt x="3266801" y="167640"/>
                </a:lnTo>
                <a:lnTo>
                  <a:pt x="3339748" y="167640"/>
                </a:lnTo>
                <a:lnTo>
                  <a:pt x="3341770" y="185420"/>
                </a:lnTo>
                <a:lnTo>
                  <a:pt x="3342259" y="186690"/>
                </a:lnTo>
                <a:lnTo>
                  <a:pt x="3342789" y="189230"/>
                </a:lnTo>
                <a:lnTo>
                  <a:pt x="3343268" y="190500"/>
                </a:lnTo>
                <a:lnTo>
                  <a:pt x="3352411" y="236220"/>
                </a:lnTo>
                <a:lnTo>
                  <a:pt x="3367596" y="326390"/>
                </a:lnTo>
                <a:lnTo>
                  <a:pt x="3376767" y="370840"/>
                </a:lnTo>
                <a:lnTo>
                  <a:pt x="3395517" y="421640"/>
                </a:lnTo>
                <a:lnTo>
                  <a:pt x="3420129" y="469900"/>
                </a:lnTo>
                <a:lnTo>
                  <a:pt x="3451734" y="513080"/>
                </a:lnTo>
                <a:lnTo>
                  <a:pt x="3491463" y="549910"/>
                </a:lnTo>
                <a:lnTo>
                  <a:pt x="3536957" y="579120"/>
                </a:lnTo>
                <a:lnTo>
                  <a:pt x="3585961" y="601980"/>
                </a:lnTo>
                <a:lnTo>
                  <a:pt x="3637552" y="618490"/>
                </a:lnTo>
                <a:lnTo>
                  <a:pt x="3505085" y="618490"/>
                </a:lnTo>
                <a:lnTo>
                  <a:pt x="3507553" y="621030"/>
                </a:lnTo>
                <a:lnTo>
                  <a:pt x="3509953" y="622300"/>
                </a:lnTo>
                <a:lnTo>
                  <a:pt x="3512515" y="624840"/>
                </a:lnTo>
                <a:lnTo>
                  <a:pt x="3547910" y="646430"/>
                </a:lnTo>
                <a:lnTo>
                  <a:pt x="3586068" y="661670"/>
                </a:lnTo>
                <a:lnTo>
                  <a:pt x="3626140" y="671830"/>
                </a:lnTo>
                <a:lnTo>
                  <a:pt x="3652738" y="675640"/>
                </a:lnTo>
                <a:lnTo>
                  <a:pt x="3652738" y="709930"/>
                </a:lnTo>
                <a:close/>
              </a:path>
              <a:path w="3653155" h="709930">
                <a:moveTo>
                  <a:pt x="1708644" y="657860"/>
                </a:moveTo>
                <a:lnTo>
                  <a:pt x="1662382" y="654050"/>
                </a:lnTo>
                <a:lnTo>
                  <a:pt x="1617800" y="642620"/>
                </a:lnTo>
                <a:lnTo>
                  <a:pt x="1575224" y="626110"/>
                </a:lnTo>
                <a:lnTo>
                  <a:pt x="1534981" y="604520"/>
                </a:lnTo>
                <a:lnTo>
                  <a:pt x="1490478" y="589280"/>
                </a:lnTo>
                <a:lnTo>
                  <a:pt x="1448681" y="567690"/>
                </a:lnTo>
                <a:lnTo>
                  <a:pt x="1410193" y="539750"/>
                </a:lnTo>
                <a:lnTo>
                  <a:pt x="1375619" y="506730"/>
                </a:lnTo>
                <a:lnTo>
                  <a:pt x="1345564" y="468630"/>
                </a:lnTo>
                <a:lnTo>
                  <a:pt x="1322442" y="427990"/>
                </a:lnTo>
                <a:lnTo>
                  <a:pt x="1304044" y="386080"/>
                </a:lnTo>
                <a:lnTo>
                  <a:pt x="1289809" y="342900"/>
                </a:lnTo>
                <a:lnTo>
                  <a:pt x="1279174" y="298450"/>
                </a:lnTo>
                <a:lnTo>
                  <a:pt x="1271578" y="252730"/>
                </a:lnTo>
                <a:lnTo>
                  <a:pt x="1266457" y="205740"/>
                </a:lnTo>
                <a:lnTo>
                  <a:pt x="1397458" y="205740"/>
                </a:lnTo>
                <a:lnTo>
                  <a:pt x="1404693" y="252730"/>
                </a:lnTo>
                <a:lnTo>
                  <a:pt x="1415298" y="302260"/>
                </a:lnTo>
                <a:lnTo>
                  <a:pt x="1429368" y="350520"/>
                </a:lnTo>
                <a:lnTo>
                  <a:pt x="1447386" y="397510"/>
                </a:lnTo>
                <a:lnTo>
                  <a:pt x="1469836" y="441960"/>
                </a:lnTo>
                <a:lnTo>
                  <a:pt x="1495288" y="482600"/>
                </a:lnTo>
                <a:lnTo>
                  <a:pt x="1524800" y="519430"/>
                </a:lnTo>
                <a:lnTo>
                  <a:pt x="1558002" y="551180"/>
                </a:lnTo>
                <a:lnTo>
                  <a:pt x="1594522" y="579120"/>
                </a:lnTo>
                <a:lnTo>
                  <a:pt x="1640094" y="586740"/>
                </a:lnTo>
                <a:lnTo>
                  <a:pt x="1688108" y="590550"/>
                </a:lnTo>
                <a:lnTo>
                  <a:pt x="1827686" y="590550"/>
                </a:lnTo>
                <a:lnTo>
                  <a:pt x="1787552" y="603250"/>
                </a:lnTo>
                <a:lnTo>
                  <a:pt x="1737192" y="613410"/>
                </a:lnTo>
                <a:lnTo>
                  <a:pt x="1684528" y="619760"/>
                </a:lnTo>
                <a:lnTo>
                  <a:pt x="1718382" y="626110"/>
                </a:lnTo>
                <a:lnTo>
                  <a:pt x="1753315" y="627380"/>
                </a:lnTo>
                <a:lnTo>
                  <a:pt x="1877113" y="627380"/>
                </a:lnTo>
                <a:lnTo>
                  <a:pt x="1853958" y="636270"/>
                </a:lnTo>
                <a:lnTo>
                  <a:pt x="1804900" y="648970"/>
                </a:lnTo>
                <a:lnTo>
                  <a:pt x="1756258" y="656590"/>
                </a:lnTo>
                <a:lnTo>
                  <a:pt x="1708644" y="657860"/>
                </a:lnTo>
                <a:close/>
              </a:path>
              <a:path w="3653155" h="709930">
                <a:moveTo>
                  <a:pt x="147384" y="389890"/>
                </a:moveTo>
                <a:lnTo>
                  <a:pt x="66272" y="389890"/>
                </a:lnTo>
                <a:lnTo>
                  <a:pt x="46820" y="361950"/>
                </a:lnTo>
                <a:lnTo>
                  <a:pt x="29195" y="331470"/>
                </a:lnTo>
                <a:lnTo>
                  <a:pt x="13541" y="300990"/>
                </a:lnTo>
                <a:lnTo>
                  <a:pt x="0" y="270510"/>
                </a:lnTo>
                <a:lnTo>
                  <a:pt x="6647" y="259080"/>
                </a:lnTo>
                <a:lnTo>
                  <a:pt x="27940" y="248920"/>
                </a:lnTo>
                <a:lnTo>
                  <a:pt x="51789" y="245110"/>
                </a:lnTo>
                <a:lnTo>
                  <a:pt x="66106" y="252730"/>
                </a:lnTo>
                <a:lnTo>
                  <a:pt x="87272" y="299720"/>
                </a:lnTo>
                <a:lnTo>
                  <a:pt x="113067" y="342900"/>
                </a:lnTo>
                <a:lnTo>
                  <a:pt x="143037" y="384810"/>
                </a:lnTo>
                <a:lnTo>
                  <a:pt x="147384" y="389890"/>
                </a:lnTo>
                <a:close/>
              </a:path>
              <a:path w="3653155" h="709930">
                <a:moveTo>
                  <a:pt x="2715613" y="556260"/>
                </a:moveTo>
                <a:lnTo>
                  <a:pt x="2668248" y="552450"/>
                </a:lnTo>
                <a:lnTo>
                  <a:pt x="2622842" y="543560"/>
                </a:lnTo>
                <a:lnTo>
                  <a:pt x="2579413" y="529590"/>
                </a:lnTo>
                <a:lnTo>
                  <a:pt x="2537980" y="510540"/>
                </a:lnTo>
                <a:lnTo>
                  <a:pt x="2498561" y="487680"/>
                </a:lnTo>
                <a:lnTo>
                  <a:pt x="2461176" y="462280"/>
                </a:lnTo>
                <a:lnTo>
                  <a:pt x="2425841" y="431800"/>
                </a:lnTo>
                <a:lnTo>
                  <a:pt x="2392576" y="398780"/>
                </a:lnTo>
                <a:lnTo>
                  <a:pt x="2361400" y="364490"/>
                </a:lnTo>
                <a:lnTo>
                  <a:pt x="2332330" y="326390"/>
                </a:lnTo>
                <a:lnTo>
                  <a:pt x="2305386" y="287020"/>
                </a:lnTo>
                <a:lnTo>
                  <a:pt x="2280585" y="247650"/>
                </a:lnTo>
                <a:lnTo>
                  <a:pt x="2357412" y="247650"/>
                </a:lnTo>
                <a:lnTo>
                  <a:pt x="2367917" y="265430"/>
                </a:lnTo>
                <a:lnTo>
                  <a:pt x="2394187" y="303530"/>
                </a:lnTo>
                <a:lnTo>
                  <a:pt x="2422713" y="341630"/>
                </a:lnTo>
                <a:lnTo>
                  <a:pt x="2453491" y="377190"/>
                </a:lnTo>
                <a:lnTo>
                  <a:pt x="2486519" y="410210"/>
                </a:lnTo>
                <a:lnTo>
                  <a:pt x="2521793" y="440690"/>
                </a:lnTo>
                <a:lnTo>
                  <a:pt x="2559312" y="467360"/>
                </a:lnTo>
                <a:lnTo>
                  <a:pt x="2599072" y="488950"/>
                </a:lnTo>
                <a:lnTo>
                  <a:pt x="2641070" y="506730"/>
                </a:lnTo>
                <a:lnTo>
                  <a:pt x="2685304" y="519430"/>
                </a:lnTo>
                <a:lnTo>
                  <a:pt x="2731770" y="525780"/>
                </a:lnTo>
                <a:lnTo>
                  <a:pt x="2887663" y="525780"/>
                </a:lnTo>
                <a:lnTo>
                  <a:pt x="2860490" y="535940"/>
                </a:lnTo>
                <a:lnTo>
                  <a:pt x="2813954" y="547370"/>
                </a:lnTo>
                <a:lnTo>
                  <a:pt x="2764918" y="554990"/>
                </a:lnTo>
                <a:lnTo>
                  <a:pt x="2715613" y="556260"/>
                </a:lnTo>
                <a:close/>
              </a:path>
              <a:path w="3653155" h="709930">
                <a:moveTo>
                  <a:pt x="1877113" y="627380"/>
                </a:moveTo>
                <a:lnTo>
                  <a:pt x="1753315" y="627380"/>
                </a:lnTo>
                <a:lnTo>
                  <a:pt x="1789168" y="624840"/>
                </a:lnTo>
                <a:lnTo>
                  <a:pt x="1825783" y="617220"/>
                </a:lnTo>
                <a:lnTo>
                  <a:pt x="1871579" y="601980"/>
                </a:lnTo>
                <a:lnTo>
                  <a:pt x="1914187" y="580390"/>
                </a:lnTo>
                <a:lnTo>
                  <a:pt x="1953914" y="554990"/>
                </a:lnTo>
                <a:lnTo>
                  <a:pt x="1991068" y="525780"/>
                </a:lnTo>
                <a:lnTo>
                  <a:pt x="2025955" y="494030"/>
                </a:lnTo>
                <a:lnTo>
                  <a:pt x="2058882" y="459740"/>
                </a:lnTo>
                <a:lnTo>
                  <a:pt x="2090155" y="422910"/>
                </a:lnTo>
                <a:lnTo>
                  <a:pt x="2120082" y="386080"/>
                </a:lnTo>
                <a:lnTo>
                  <a:pt x="2180353" y="386080"/>
                </a:lnTo>
                <a:lnTo>
                  <a:pt x="2130648" y="445770"/>
                </a:lnTo>
                <a:lnTo>
                  <a:pt x="2096988" y="481330"/>
                </a:lnTo>
                <a:lnTo>
                  <a:pt x="2061677" y="514350"/>
                </a:lnTo>
                <a:lnTo>
                  <a:pt x="2024533" y="544830"/>
                </a:lnTo>
                <a:lnTo>
                  <a:pt x="1985372" y="572770"/>
                </a:lnTo>
                <a:lnTo>
                  <a:pt x="1944011" y="598170"/>
                </a:lnTo>
                <a:lnTo>
                  <a:pt x="1900267" y="618490"/>
                </a:lnTo>
                <a:lnTo>
                  <a:pt x="1877113" y="627380"/>
                </a:lnTo>
                <a:close/>
              </a:path>
              <a:path w="3653155" h="709930">
                <a:moveTo>
                  <a:pt x="451082" y="645160"/>
                </a:moveTo>
                <a:lnTo>
                  <a:pt x="404954" y="645160"/>
                </a:lnTo>
                <a:lnTo>
                  <a:pt x="359027" y="642620"/>
                </a:lnTo>
                <a:lnTo>
                  <a:pt x="313723" y="636270"/>
                </a:lnTo>
                <a:lnTo>
                  <a:pt x="269465" y="627380"/>
                </a:lnTo>
                <a:lnTo>
                  <a:pt x="226673" y="614680"/>
                </a:lnTo>
                <a:lnTo>
                  <a:pt x="185770" y="598170"/>
                </a:lnTo>
                <a:lnTo>
                  <a:pt x="147179" y="577850"/>
                </a:lnTo>
                <a:lnTo>
                  <a:pt x="111320" y="553720"/>
                </a:lnTo>
                <a:lnTo>
                  <a:pt x="78617" y="524510"/>
                </a:lnTo>
                <a:lnTo>
                  <a:pt x="49491" y="491490"/>
                </a:lnTo>
                <a:lnTo>
                  <a:pt x="24364" y="454660"/>
                </a:lnTo>
                <a:lnTo>
                  <a:pt x="3659" y="411480"/>
                </a:lnTo>
                <a:lnTo>
                  <a:pt x="8848" y="401320"/>
                </a:lnTo>
                <a:lnTo>
                  <a:pt x="27047" y="391160"/>
                </a:lnTo>
                <a:lnTo>
                  <a:pt x="49205" y="387350"/>
                </a:lnTo>
                <a:lnTo>
                  <a:pt x="66272" y="389890"/>
                </a:lnTo>
                <a:lnTo>
                  <a:pt x="147384" y="389890"/>
                </a:lnTo>
                <a:lnTo>
                  <a:pt x="152818" y="396240"/>
                </a:lnTo>
                <a:lnTo>
                  <a:pt x="70692" y="396240"/>
                </a:lnTo>
                <a:lnTo>
                  <a:pt x="92763" y="439420"/>
                </a:lnTo>
                <a:lnTo>
                  <a:pt x="119855" y="478790"/>
                </a:lnTo>
                <a:lnTo>
                  <a:pt x="151425" y="511810"/>
                </a:lnTo>
                <a:lnTo>
                  <a:pt x="186931" y="539750"/>
                </a:lnTo>
                <a:lnTo>
                  <a:pt x="225831" y="562610"/>
                </a:lnTo>
                <a:lnTo>
                  <a:pt x="267581" y="581660"/>
                </a:lnTo>
                <a:lnTo>
                  <a:pt x="311640" y="595630"/>
                </a:lnTo>
                <a:lnTo>
                  <a:pt x="357465" y="605790"/>
                </a:lnTo>
                <a:lnTo>
                  <a:pt x="404513" y="612140"/>
                </a:lnTo>
                <a:lnTo>
                  <a:pt x="452242" y="614680"/>
                </a:lnTo>
                <a:lnTo>
                  <a:pt x="647297" y="614680"/>
                </a:lnTo>
                <a:lnTo>
                  <a:pt x="629163" y="619760"/>
                </a:lnTo>
                <a:lnTo>
                  <a:pt x="586451" y="629920"/>
                </a:lnTo>
                <a:lnTo>
                  <a:pt x="542253" y="637540"/>
                </a:lnTo>
                <a:lnTo>
                  <a:pt x="496989" y="642620"/>
                </a:lnTo>
                <a:lnTo>
                  <a:pt x="451082" y="645160"/>
                </a:lnTo>
                <a:close/>
              </a:path>
              <a:path w="3653155" h="709930">
                <a:moveTo>
                  <a:pt x="496359" y="605790"/>
                </a:moveTo>
                <a:lnTo>
                  <a:pt x="447835" y="604520"/>
                </a:lnTo>
                <a:lnTo>
                  <a:pt x="399910" y="600710"/>
                </a:lnTo>
                <a:lnTo>
                  <a:pt x="353227" y="593090"/>
                </a:lnTo>
                <a:lnTo>
                  <a:pt x="308427" y="580390"/>
                </a:lnTo>
                <a:lnTo>
                  <a:pt x="266152" y="562610"/>
                </a:lnTo>
                <a:lnTo>
                  <a:pt x="221813" y="537210"/>
                </a:lnTo>
                <a:lnTo>
                  <a:pt x="179692" y="508000"/>
                </a:lnTo>
                <a:lnTo>
                  <a:pt x="140193" y="473710"/>
                </a:lnTo>
                <a:lnTo>
                  <a:pt x="103724" y="436880"/>
                </a:lnTo>
                <a:lnTo>
                  <a:pt x="70692" y="396240"/>
                </a:lnTo>
                <a:lnTo>
                  <a:pt x="152818" y="396240"/>
                </a:lnTo>
                <a:lnTo>
                  <a:pt x="176729" y="424180"/>
                </a:lnTo>
                <a:lnTo>
                  <a:pt x="213691" y="459740"/>
                </a:lnTo>
                <a:lnTo>
                  <a:pt x="253471" y="492760"/>
                </a:lnTo>
                <a:lnTo>
                  <a:pt x="295615" y="520700"/>
                </a:lnTo>
                <a:lnTo>
                  <a:pt x="338634" y="542290"/>
                </a:lnTo>
                <a:lnTo>
                  <a:pt x="384296" y="558800"/>
                </a:lnTo>
                <a:lnTo>
                  <a:pt x="431914" y="567690"/>
                </a:lnTo>
                <a:lnTo>
                  <a:pt x="480805" y="572770"/>
                </a:lnTo>
                <a:lnTo>
                  <a:pt x="530283" y="574040"/>
                </a:lnTo>
                <a:lnTo>
                  <a:pt x="761630" y="574040"/>
                </a:lnTo>
                <a:lnTo>
                  <a:pt x="722679" y="590550"/>
                </a:lnTo>
                <a:lnTo>
                  <a:pt x="639124" y="590550"/>
                </a:lnTo>
                <a:lnTo>
                  <a:pt x="544843" y="603250"/>
                </a:lnTo>
                <a:lnTo>
                  <a:pt x="496359" y="605790"/>
                </a:lnTo>
                <a:close/>
              </a:path>
              <a:path w="3653155" h="709930">
                <a:moveTo>
                  <a:pt x="647297" y="614680"/>
                </a:moveTo>
                <a:lnTo>
                  <a:pt x="452242" y="614680"/>
                </a:lnTo>
                <a:lnTo>
                  <a:pt x="500111" y="613410"/>
                </a:lnTo>
                <a:lnTo>
                  <a:pt x="547575" y="608330"/>
                </a:lnTo>
                <a:lnTo>
                  <a:pt x="594094" y="600710"/>
                </a:lnTo>
                <a:lnTo>
                  <a:pt x="639124" y="590550"/>
                </a:lnTo>
                <a:lnTo>
                  <a:pt x="722679" y="590550"/>
                </a:lnTo>
                <a:lnTo>
                  <a:pt x="669966" y="608330"/>
                </a:lnTo>
                <a:lnTo>
                  <a:pt x="647297" y="614680"/>
                </a:lnTo>
                <a:close/>
              </a:path>
              <a:path w="3653155" h="709930">
                <a:moveTo>
                  <a:pt x="3652738" y="659130"/>
                </a:moveTo>
                <a:lnTo>
                  <a:pt x="3626771" y="655320"/>
                </a:lnTo>
                <a:lnTo>
                  <a:pt x="3574153" y="643890"/>
                </a:lnTo>
                <a:lnTo>
                  <a:pt x="3522924" y="626110"/>
                </a:lnTo>
                <a:lnTo>
                  <a:pt x="3505085" y="618490"/>
                </a:lnTo>
                <a:lnTo>
                  <a:pt x="3637552" y="618490"/>
                </a:lnTo>
                <a:lnTo>
                  <a:pt x="3652738" y="621030"/>
                </a:lnTo>
                <a:lnTo>
                  <a:pt x="3652738" y="65913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2159362"/>
            <a:ext cx="17411700" cy="6972300"/>
            <a:chOff x="0" y="2159362"/>
            <a:chExt cx="17411700" cy="6972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2159362"/>
              <a:ext cx="8267699" cy="6972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58982"/>
              <a:ext cx="9143999" cy="49815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31588" y="966154"/>
            <a:ext cx="302514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>
                <a:latin typeface="Trebuchet MS"/>
                <a:cs typeface="Trebuchet MS"/>
              </a:rPr>
              <a:t>data</a:t>
            </a:r>
            <a:r>
              <a:rPr sz="6500" spc="-490" dirty="0">
                <a:latin typeface="Trebuchet MS"/>
                <a:cs typeface="Trebuchet MS"/>
              </a:rPr>
              <a:t> </a:t>
            </a:r>
            <a:r>
              <a:rPr sz="6500" spc="-125" dirty="0">
                <a:latin typeface="Trebuchet MS"/>
                <a:cs typeface="Trebuchet MS"/>
              </a:rPr>
              <a:t>set</a:t>
            </a:r>
            <a:endParaRPr sz="6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3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2" y="1454429"/>
                </a:moveTo>
                <a:lnTo>
                  <a:pt x="21038" y="1027507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2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8"/>
            <a:ext cx="10538494" cy="49643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4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82303" y="2260112"/>
            <a:ext cx="16948150" cy="6315075"/>
            <a:chOff x="682303" y="2260112"/>
            <a:chExt cx="16948150" cy="631507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7050" y="2260112"/>
              <a:ext cx="8153399" cy="63150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303" y="2260112"/>
              <a:ext cx="8791574" cy="48828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9" y="1454429"/>
                </a:moveTo>
                <a:lnTo>
                  <a:pt x="21041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9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3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23374" y="1297806"/>
            <a:ext cx="8439149" cy="72008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7596" y="1894736"/>
            <a:ext cx="8896349" cy="59994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0" y="1454429"/>
                </a:moveTo>
                <a:lnTo>
                  <a:pt x="21040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0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62686" y="1860171"/>
            <a:ext cx="7543799" cy="6562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5511" y="2069513"/>
            <a:ext cx="8858249" cy="58959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924</Words>
  <Application>Microsoft Office PowerPoint</Application>
  <PresentationFormat>Custom</PresentationFormat>
  <Paragraphs>87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T A B L E   O F   C O N T E N T</vt:lpstr>
      <vt:lpstr>PROBLEM STATMENT</vt:lpstr>
      <vt:lpstr>DESIGN THINKING PROCESS</vt:lpstr>
      <vt:lpstr>PHASE OF DEVELOPMENT</vt:lpstr>
      <vt:lpstr>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STEPS</vt:lpstr>
      <vt:lpstr>FEATURE EXTRATION TECHNIQUES</vt:lpstr>
      <vt:lpstr>MODAEL TRAINING</vt:lpstr>
      <vt:lpstr>EVALUATION METRICS</vt:lpstr>
      <vt:lpstr>CONCLUSTION</vt:lpstr>
      <vt:lpstr>T H A N K      Y  O  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creator>Sindhu Sindhu</dc:creator>
  <cp:keywords>DAFxsP_llJE,BAFiZMjhoZE</cp:keywords>
  <cp:lastModifiedBy>ADMIN</cp:lastModifiedBy>
  <cp:revision>5</cp:revision>
  <dcterms:created xsi:type="dcterms:W3CDTF">2023-11-01T04:05:17Z</dcterms:created>
  <dcterms:modified xsi:type="dcterms:W3CDTF">2023-11-01T04:30:06Z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2023-10-31T00:00:00Z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2023-11-01T00:00:00Z</vt:filetime>
  </property>
</Properties>
</file>